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56dc9975802637b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56dc9975802637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56dc9975802637b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56dc9975802637b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6dc9975802637b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6dc9975802637b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56dc9975802637b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56dc9975802637b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東吳大學參訪心得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10210胡恩璇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參訪前的心情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一開始收到大學參訪同意書時，本來只是覺得到一個學校走走看看而已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想著把他當作一種機會，能夠看到高中與大學不同的學習氛環境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參訪過程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我們這次參訪的學校是東吳大學音樂系。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在過程中我們先抵達了演藝廳，聽了大學學長姐們的介紹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讓我知道，在大學靠的全是「自律」。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學長姐有說到，大學的教授就真的會當人，但也不會管你有沒有到校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在大學靠的全是自己的努力，身為高一的我聽了屬實是有一點害怕以後的大學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雖然我現在才高一這樣想有點太快了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/>
              <a:t>我真的可以靠自己的努力成功讓大學畢業嗎？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大師班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在大學參訪的過程中，最有感的就是「大師班」了！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身為鋼琴主修的我，自然被排到了鋼琴大師班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在大師班中不僅僅可以學到「曲子」裡的技巧，這位教授更是從最基本的手指訓練開始教起，讓我看到了不同的音樂性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老師拿了幾顆球在他手中玩弄著，訴說著彈琴與丟球的關聯性-「平衡」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讓我了解到：「教音樂不一定要從音樂裡教，可以從日常生活或者其他方式灌入音樂的知識。」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讓我看到了不同的教學方式，我覺得很有趣！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心得反思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在這個大學參訪的過程中，讓我認識到高中和大學的差別性：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在高中，會有人一直提醒你這個要做這個不要做，讓你順利畢業（呃還是要看自己有沒有在擺爛）；但在大學，只能靠「自律」，沒有人會提醒你要上課了，要交作業了，很有可能會「延畢」。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並且在大師班，也讓我收穫到很多在鋼琴上的一些有關觸鍵，已經不同的教學方式。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/>
              <a:t>現在已經開始期待兩年後的我大學會是什麼樣子了！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