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11" Type="http://schemas.openxmlformats.org/officeDocument/2006/relationships/slide" Target="slides/slide6.xml"/><Relationship Id="rId10" Type="http://schemas.openxmlformats.org/officeDocument/2006/relationships/slide" Target="slides/slide5.xml"/><Relationship Id="rId12" Type="http://schemas.openxmlformats.org/officeDocument/2006/relationships/slide" Target="slides/slide7.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1ca05ab8407c45d7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1ca05ab8407c45d7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 name="Shape 62"/>
        <p:cNvGrpSpPr/>
        <p:nvPr/>
      </p:nvGrpSpPr>
      <p:grpSpPr>
        <a:xfrm>
          <a:off x="0" y="0"/>
          <a:ext cx="0" cy="0"/>
          <a:chOff x="0" y="0"/>
          <a:chExt cx="0" cy="0"/>
        </a:xfrm>
      </p:grpSpPr>
      <p:sp>
        <p:nvSpPr>
          <p:cNvPr id="63" name="Google Shape;63;g1ca05ab8407c45d7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4" name="Google Shape;64;g1ca05ab8407c45d7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 name="Shape 68"/>
        <p:cNvGrpSpPr/>
        <p:nvPr/>
      </p:nvGrpSpPr>
      <p:grpSpPr>
        <a:xfrm>
          <a:off x="0" y="0"/>
          <a:ext cx="0" cy="0"/>
          <a:chOff x="0" y="0"/>
          <a:chExt cx="0" cy="0"/>
        </a:xfrm>
      </p:grpSpPr>
      <p:sp>
        <p:nvSpPr>
          <p:cNvPr id="69" name="Google Shape;69;g1ca05ab8407c45d7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0" name="Google Shape;70;g1ca05ab8407c45d7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1ca05ab8407c45d7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1ca05ab8407c45d7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1ca05ab8407c45d7_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1ca05ab8407c45d7_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g1ca05ab8407c45d7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8" name="Google Shape;88;g1ca05ab8407c45d7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zh-TW"/>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zh-TW"/>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zh-TW"/>
              <a:t>東吳大學參訪心得</a:t>
            </a:r>
            <a:endParaRPr/>
          </a:p>
        </p:txBody>
      </p:sp>
      <p:sp>
        <p:nvSpPr>
          <p:cNvPr id="55" name="Google Shape;55;p13"/>
          <p:cNvSpPr txBox="1"/>
          <p:nvPr>
            <p:ph idx="1" type="subTitle"/>
          </p:nvPr>
        </p:nvSpPr>
        <p:spPr>
          <a:xfrm>
            <a:off x="311700" y="279717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zh-TW"/>
              <a:t>10209 邱奕勛</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參訪前的想法</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當我聽到「大學參訪」這四個字時，我腦袋中浮現了好多個問號，因為在國中階段並沒有一個課程叫做「高中參訪」，所以我感到特別的陌生也感到十分的緊張、期待，緊張的是，我不知道我是否能好好的吸收來自大學的訊息，我一直都覺得大學是一個非常有「深度」的地方，並且音樂班需要參加大師班的活動，所以我也感到特別的緊張與興奮，緊張是因為我怕我聽不懂大師班教授的授課，興奮呢？是因為我很期待在短短的一個下午我能在大學的參訪中學到些我沒聽過的東西，或是會令我的人生有所改變的知識！</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 name="Shape 65"/>
        <p:cNvGrpSpPr/>
        <p:nvPr/>
      </p:nvGrpSpPr>
      <p:grpSpPr>
        <a:xfrm>
          <a:off x="0" y="0"/>
          <a:ext cx="0" cy="0"/>
          <a:chOff x="0" y="0"/>
          <a:chExt cx="0" cy="0"/>
        </a:xfrm>
      </p:grpSpPr>
      <p:sp>
        <p:nvSpPr>
          <p:cNvPr id="66" name="Google Shape;66;p15"/>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想法的改觀</a:t>
            </a:r>
            <a:endParaRPr/>
          </a:p>
        </p:txBody>
      </p:sp>
      <p:sp>
        <p:nvSpPr>
          <p:cNvPr id="67" name="Google Shape;67;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大學參訪當天早上考完了令人頭疼的數學，我們就來到了音樂班所要參訪的「東吳大學音樂系」一下遊覽車看到來自大學端親切的學長學姐們緊張的心情也隨之放下，有的只剩下對大學音樂系的無盡好奇，和對大師班的緊張期待，經過學長學姐對大學環境的仔細介紹，我大概對大學生們的生活環境有了粗淺的認知，而在環境介紹告一段落後緊接著就是刺激的「大師班」</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 name="Shape 71"/>
        <p:cNvGrpSpPr/>
        <p:nvPr/>
      </p:nvGrpSpPr>
      <p:grpSpPr>
        <a:xfrm>
          <a:off x="0" y="0"/>
          <a:ext cx="0" cy="0"/>
          <a:chOff x="0" y="0"/>
          <a:chExt cx="0" cy="0"/>
        </a:xfrm>
      </p:grpSpPr>
      <p:sp>
        <p:nvSpPr>
          <p:cNvPr id="72" name="Google Shape;72;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大師班</a:t>
            </a:r>
            <a:endParaRPr/>
          </a:p>
        </p:txBody>
      </p:sp>
      <p:sp>
        <p:nvSpPr>
          <p:cNvPr id="73" name="Google Shape;73;p16"/>
          <p:cNvSpPr txBox="1"/>
          <p:nvPr>
            <p:ph idx="1" type="body"/>
          </p:nvPr>
        </p:nvSpPr>
        <p:spPr>
          <a:xfrm>
            <a:off x="400967" y="1133069"/>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終於來到了令人期待的大師班，因為我主修鋼琴，所以我很理所當然的，被分配到了鋼琴的大師班，我們一群鋼琴主修的同學們在進入教授的琴房前都漏出了非常緊張的神情，深怕自己沒有扮演好聆聽者與學生的角色，但是⋯⋯教授ㄧ開口我就知道，這絕對是一堂很有趣、新穎的課程，只見教授緩緩地從袋子裡拿出了雜耍用的沙包，並且在學姐彈奏時隨著節奏與樂句熟練的將四個沙包玩弄於他的手中，並且講述了丟沙包與彈琴之間的關聯——「平衡」，不論是彈琴還是丟沙包都需要用到大量的平衡感以及熟練的技巧，讓我了解到原來知識不一定是要用死板切人冰冰的方式進入我們的腦袋中，也可以使用有趣的方法，使我們可以身歷其境，並且有更好的理解！</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大學與高中的差別</a:t>
            </a:r>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對於高中的音樂班來說在和老師排個別課的流程上並沒有太大的差別，但是在大學並沒有一定的課表，這也就代表上了大學後會由原本在高中的團體行動，轉變成大學的獨立行動，所以從現在開始我們就必須開始培養自己的獨立性，不論是在獨立行動，或者是獨立思考上現在就應該要有所提升，因為大學的學長姐分享中幾乎都有提到「自律」的問題，因為一旦上大學就沒有老師會一直盯著你，所以不論是學科或是術科甚至是選修都需要由自己來完成，也只有自己能督促自己，所以我發現到對於音樂班來說排課或許不是高中和大學最大的差別，但是獨立的行動以及自律的模式是我們現在就要開始準備的！</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zh-TW"/>
              <a:t>感想</a:t>
            </a:r>
            <a:endParaRPr/>
          </a:p>
        </p:txBody>
      </p:sp>
      <p:sp>
        <p:nvSpPr>
          <p:cNvPr id="85" name="Google Shape;85;p18"/>
          <p:cNvSpPr txBox="1"/>
          <p:nvPr>
            <p:ph idx="1" type="body"/>
          </p:nvPr>
        </p:nvSpPr>
        <p:spPr>
          <a:xfrm>
            <a:off x="311700" y="1125307"/>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zh-TW"/>
              <a:t>這次的大學參訪，我從原本一次又一次的緊張轉變成一點一點的收穫，不論是在大師班中學到的琴鍵上的技巧和學習的改觀，或是在大學的環境中了解到生活模式以及高中與大學的差別，都是對於我們未來大學生活的準備，以及現在學習的方向，儘管這次的大學參訪只有短短半天的時間，但我相信我收穫到的知識會在未來的高中生生活中發生細微的改變！期待在未來真的上大學後我的想法又會發生怎麼樣的轉變！</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9"/>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p>
            <a:pPr indent="0" lvl="0" marL="0" rtl="0" algn="ctr">
              <a:spcBef>
                <a:spcPts val="0"/>
              </a:spcBef>
              <a:spcAft>
                <a:spcPts val="0"/>
              </a:spcAft>
              <a:buNone/>
            </a:pPr>
            <a:r>
              <a:rPr lang="zh-TW"/>
              <a:t>感謝聆聽</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