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BE9F6-A7A2-4F08-AE40-C946288D6A0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ECCD3AE-9604-4178-BE14-C49AB4691857}">
      <dgm:prSet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註冊參賽帳號</a:t>
          </a:r>
        </a:p>
      </dgm:t>
    </dgm:pt>
    <dgm:pt modelId="{D53C1057-20D4-40FD-AAC4-18CD143E2ED0}" type="parTrans" cxnId="{A131B2C8-BF01-4B8E-9C02-DA8396FFA70A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A42A4DE-16DC-4746-B4FE-EEB21A5CAB59}" type="sibTrans" cxnId="{A131B2C8-BF01-4B8E-9C02-DA8396FFA70A}">
      <dgm:prSet custT="1"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60FDEC8-6E5A-48E1-A219-F0403E58F29F}">
      <dgm:prSet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投稿資料上傳</a:t>
          </a:r>
        </a:p>
      </dgm:t>
    </dgm:pt>
    <dgm:pt modelId="{CCE87ECD-7DCE-4B7C-86E0-B86725692BE2}" type="parTrans" cxnId="{4256EC87-5657-4D36-8B00-A2F70AE4FAE2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A4F0051-EBE7-4B47-885F-194661E9E982}" type="sibTrans" cxnId="{4256EC87-5657-4D36-8B00-A2F70AE4FAE2}">
      <dgm:prSet custT="1"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DD122E9-6B4F-4281-8C4D-BF1B3F0F3D87}">
      <dgm:prSet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繳交切結文件</a:t>
          </a:r>
        </a:p>
      </dgm:t>
    </dgm:pt>
    <dgm:pt modelId="{8504E070-B4A4-4820-8575-A6742E13E647}" type="parTrans" cxnId="{9D30F77D-F067-4D96-A8A5-44CA1A416C21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D4916A8-9769-4435-88CA-EB6A28D0EAC1}" type="sibTrans" cxnId="{9D30F77D-F067-4D96-A8A5-44CA1A416C21}">
      <dgm:prSet custT="1"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87A7DA3-72A6-42BB-8BEE-02B1D6FA40A4}">
      <dgm:prSet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校內初審</a:t>
          </a:r>
        </a:p>
      </dgm:t>
    </dgm:pt>
    <dgm:pt modelId="{17F5AC7A-5099-4737-87F8-0851F28DA5D7}" type="parTrans" cxnId="{313E86B7-6812-44E7-A79C-05105444A28A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D924536-254B-45CE-9A19-D14DAA128BD7}" type="sibTrans" cxnId="{313E86B7-6812-44E7-A79C-05105444A28A}">
      <dgm:prSet custT="1"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206140E-74B7-4EE0-A77B-3FBE62D36A98}">
      <dgm:prSet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分區審查</a:t>
          </a:r>
        </a:p>
      </dgm:t>
    </dgm:pt>
    <dgm:pt modelId="{D9B7AA78-387D-4148-884C-7FC5135B4428}" type="parTrans" cxnId="{06618033-11CC-406D-9B2E-D2DB2B3D3335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0BF3C02-6B2C-410F-9025-C740EF67AA4B}" type="sibTrans" cxnId="{06618033-11CC-406D-9B2E-D2DB2B3D3335}">
      <dgm:prSet custT="1"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3B6FE01-1D8E-45B5-BEEE-B8375511E743}">
      <dgm:prSet custT="1"/>
      <dgm:spPr/>
      <dgm:t>
        <a:bodyPr/>
        <a:lstStyle/>
        <a:p>
          <a:r>
            <a: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rPr>
            <a:t>成績公告</a:t>
          </a:r>
        </a:p>
      </dgm:t>
    </dgm:pt>
    <dgm:pt modelId="{C6AD384C-809B-4350-B394-2DDE7C709E71}" type="parTrans" cxnId="{FB3E8AFB-4646-4410-AB95-E87ABBFE593E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1DD4212-6CF8-41DE-AD0B-14B289258090}" type="sibTrans" cxnId="{FB3E8AFB-4646-4410-AB95-E87ABBFE593E}">
      <dgm:prSet/>
      <dgm:spPr/>
      <dgm:t>
        <a:bodyPr/>
        <a:lstStyle/>
        <a:p>
          <a:endParaRPr lang="zh-TW" altLang="en-US" sz="200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70DF1A4-0807-4212-8630-BF51BCFB7A56}" type="pres">
      <dgm:prSet presAssocID="{AF2BE9F6-A7A2-4F08-AE40-C946288D6A08}" presName="Name0" presStyleCnt="0">
        <dgm:presLayoutVars>
          <dgm:dir/>
          <dgm:resizeHandles val="exact"/>
        </dgm:presLayoutVars>
      </dgm:prSet>
      <dgm:spPr/>
    </dgm:pt>
    <dgm:pt modelId="{144FF42E-1559-4764-ADE2-31FAD5D28159}" type="pres">
      <dgm:prSet presAssocID="{0ECCD3AE-9604-4178-BE14-C49AB4691857}" presName="node" presStyleLbl="node1" presStyleIdx="0" presStyleCnt="6" custScaleX="222725" custScaleY="131712" custLinFactX="100000" custLinFactNeighborX="125802" custLinFactNeighborY="-80068">
        <dgm:presLayoutVars>
          <dgm:bulletEnabled val="1"/>
        </dgm:presLayoutVars>
      </dgm:prSet>
      <dgm:spPr/>
    </dgm:pt>
    <dgm:pt modelId="{CB6C1D18-B530-4F1F-B59F-324D5B650B43}" type="pres">
      <dgm:prSet presAssocID="{1A42A4DE-16DC-4746-B4FE-EEB21A5CAB59}" presName="sibTrans" presStyleLbl="sibTrans2D1" presStyleIdx="0" presStyleCnt="5"/>
      <dgm:spPr/>
    </dgm:pt>
    <dgm:pt modelId="{BD23FEDC-F8EB-45F5-91B9-87CDD847E3C1}" type="pres">
      <dgm:prSet presAssocID="{1A42A4DE-16DC-4746-B4FE-EEB21A5CAB59}" presName="connectorText" presStyleLbl="sibTrans2D1" presStyleIdx="0" presStyleCnt="5"/>
      <dgm:spPr/>
    </dgm:pt>
    <dgm:pt modelId="{7A0A5687-711C-4CB9-9208-8CEFAB629A49}" type="pres">
      <dgm:prSet presAssocID="{C60FDEC8-6E5A-48E1-A219-F0403E58F29F}" presName="node" presStyleLbl="node1" presStyleIdx="1" presStyleCnt="6" custScaleX="226417" custScaleY="132560" custLinFactX="221987" custLinFactNeighborX="300000" custLinFactNeighborY="-81047">
        <dgm:presLayoutVars>
          <dgm:bulletEnabled val="1"/>
        </dgm:presLayoutVars>
      </dgm:prSet>
      <dgm:spPr/>
    </dgm:pt>
    <dgm:pt modelId="{5ACAB7F1-21C2-4025-8EDB-0AC0BC4AD809}" type="pres">
      <dgm:prSet presAssocID="{1A4F0051-EBE7-4B47-885F-194661E9E982}" presName="sibTrans" presStyleLbl="sibTrans2D1" presStyleIdx="1" presStyleCnt="5"/>
      <dgm:spPr/>
    </dgm:pt>
    <dgm:pt modelId="{9FB7D4FE-6659-4E00-9F27-0EC99AEAE5CF}" type="pres">
      <dgm:prSet presAssocID="{1A4F0051-EBE7-4B47-885F-194661E9E982}" presName="connectorText" presStyleLbl="sibTrans2D1" presStyleIdx="1" presStyleCnt="5"/>
      <dgm:spPr/>
    </dgm:pt>
    <dgm:pt modelId="{BDAAD070-5F11-4F80-A5E6-8AEA1E2EEE34}" type="pres">
      <dgm:prSet presAssocID="{3DD122E9-6B4F-4281-8C4D-BF1B3F0F3D87}" presName="node" presStyleLbl="node1" presStyleIdx="2" presStyleCnt="6" custScaleX="229802" custScaleY="132560" custLinFactX="344933" custLinFactNeighborX="400000" custLinFactNeighborY="-80204">
        <dgm:presLayoutVars>
          <dgm:bulletEnabled val="1"/>
        </dgm:presLayoutVars>
      </dgm:prSet>
      <dgm:spPr/>
    </dgm:pt>
    <dgm:pt modelId="{FAE9B7C2-5200-4C66-B0D5-903E41E84235}" type="pres">
      <dgm:prSet presAssocID="{AD4916A8-9769-4435-88CA-EB6A28D0EAC1}" presName="sibTrans" presStyleLbl="sibTrans2D1" presStyleIdx="2" presStyleCnt="5"/>
      <dgm:spPr/>
    </dgm:pt>
    <dgm:pt modelId="{90B586FC-EF0F-4076-8551-91B2641F7C8B}" type="pres">
      <dgm:prSet presAssocID="{AD4916A8-9769-4435-88CA-EB6A28D0EAC1}" presName="connectorText" presStyleLbl="sibTrans2D1" presStyleIdx="2" presStyleCnt="5"/>
      <dgm:spPr/>
    </dgm:pt>
    <dgm:pt modelId="{D2ADC9D0-11BF-4E0C-854D-36BA7F1C0547}" type="pres">
      <dgm:prSet presAssocID="{087A7DA3-72A6-42BB-8BEE-02B1D6FA40A4}" presName="node" presStyleLbl="node1" presStyleIdx="3" presStyleCnt="6" custScaleX="233290" custScaleY="134094" custLinFactX="153417" custLinFactY="29577" custLinFactNeighborX="200000" custLinFactNeighborY="100000">
        <dgm:presLayoutVars>
          <dgm:bulletEnabled val="1"/>
        </dgm:presLayoutVars>
      </dgm:prSet>
      <dgm:spPr/>
    </dgm:pt>
    <dgm:pt modelId="{659008A2-3FD9-4DC6-B61B-27E782509475}" type="pres">
      <dgm:prSet presAssocID="{ED924536-254B-45CE-9A19-D14DAA128BD7}" presName="sibTrans" presStyleLbl="sibTrans2D1" presStyleIdx="3" presStyleCnt="5"/>
      <dgm:spPr/>
    </dgm:pt>
    <dgm:pt modelId="{D62CBCA2-107B-4A20-96DB-415A22B4551D}" type="pres">
      <dgm:prSet presAssocID="{ED924536-254B-45CE-9A19-D14DAA128BD7}" presName="connectorText" presStyleLbl="sibTrans2D1" presStyleIdx="3" presStyleCnt="5"/>
      <dgm:spPr/>
    </dgm:pt>
    <dgm:pt modelId="{A8D2E1E6-1455-4533-9182-71BDFB66A062}" type="pres">
      <dgm:prSet presAssocID="{9206140E-74B7-4EE0-A77B-3FBE62D36A98}" presName="node" presStyleLbl="node1" presStyleIdx="4" presStyleCnt="6" custScaleX="235075" custScaleY="134094" custLinFactX="-309192" custLinFactY="30592" custLinFactNeighborX="-400000" custLinFactNeighborY="100000">
        <dgm:presLayoutVars>
          <dgm:bulletEnabled val="1"/>
        </dgm:presLayoutVars>
      </dgm:prSet>
      <dgm:spPr/>
    </dgm:pt>
    <dgm:pt modelId="{0F90DA7A-C76D-4A23-8FFA-AA4D88C1323D}" type="pres">
      <dgm:prSet presAssocID="{90BF3C02-6B2C-410F-9025-C740EF67AA4B}" presName="sibTrans" presStyleLbl="sibTrans2D1" presStyleIdx="4" presStyleCnt="5"/>
      <dgm:spPr/>
    </dgm:pt>
    <dgm:pt modelId="{C01E92D4-64F6-4A1D-B2B2-302BB4D8254A}" type="pres">
      <dgm:prSet presAssocID="{90BF3C02-6B2C-410F-9025-C740EF67AA4B}" presName="connectorText" presStyleLbl="sibTrans2D1" presStyleIdx="4" presStyleCnt="5"/>
      <dgm:spPr/>
    </dgm:pt>
    <dgm:pt modelId="{83D609BF-6160-486A-A4F8-E514D169D3B8}" type="pres">
      <dgm:prSet presAssocID="{F3B6FE01-1D8E-45B5-BEEE-B8375511E743}" presName="node" presStyleLbl="node1" presStyleIdx="5" presStyleCnt="6" custScaleX="238264" custScaleY="135169" custLinFactX="-841077" custLinFactY="32512" custLinFactNeighborX="-900000" custLinFactNeighborY="100000">
        <dgm:presLayoutVars>
          <dgm:bulletEnabled val="1"/>
        </dgm:presLayoutVars>
      </dgm:prSet>
      <dgm:spPr/>
    </dgm:pt>
  </dgm:ptLst>
  <dgm:cxnLst>
    <dgm:cxn modelId="{EE8F8F08-82AD-46FF-86C2-F8BC7CC74D55}" type="presOf" srcId="{AD4916A8-9769-4435-88CA-EB6A28D0EAC1}" destId="{FAE9B7C2-5200-4C66-B0D5-903E41E84235}" srcOrd="0" destOrd="0" presId="urn:microsoft.com/office/officeart/2005/8/layout/process1"/>
    <dgm:cxn modelId="{B9CF6E0B-205E-4912-A06E-EA5500C31BCB}" type="presOf" srcId="{C60FDEC8-6E5A-48E1-A219-F0403E58F29F}" destId="{7A0A5687-711C-4CB9-9208-8CEFAB629A49}" srcOrd="0" destOrd="0" presId="urn:microsoft.com/office/officeart/2005/8/layout/process1"/>
    <dgm:cxn modelId="{56A25D2C-0C18-4121-92AB-F1D6932F3D1E}" type="presOf" srcId="{1A42A4DE-16DC-4746-B4FE-EEB21A5CAB59}" destId="{CB6C1D18-B530-4F1F-B59F-324D5B650B43}" srcOrd="0" destOrd="0" presId="urn:microsoft.com/office/officeart/2005/8/layout/process1"/>
    <dgm:cxn modelId="{94C1EC31-C35F-4D0E-9485-B96A65326FD4}" type="presOf" srcId="{AD4916A8-9769-4435-88CA-EB6A28D0EAC1}" destId="{90B586FC-EF0F-4076-8551-91B2641F7C8B}" srcOrd="1" destOrd="0" presId="urn:microsoft.com/office/officeart/2005/8/layout/process1"/>
    <dgm:cxn modelId="{06618033-11CC-406D-9B2E-D2DB2B3D3335}" srcId="{AF2BE9F6-A7A2-4F08-AE40-C946288D6A08}" destId="{9206140E-74B7-4EE0-A77B-3FBE62D36A98}" srcOrd="4" destOrd="0" parTransId="{D9B7AA78-387D-4148-884C-7FC5135B4428}" sibTransId="{90BF3C02-6B2C-410F-9025-C740EF67AA4B}"/>
    <dgm:cxn modelId="{080BBB3D-1603-46A4-844B-7124966A6442}" type="presOf" srcId="{0ECCD3AE-9604-4178-BE14-C49AB4691857}" destId="{144FF42E-1559-4764-ADE2-31FAD5D28159}" srcOrd="0" destOrd="0" presId="urn:microsoft.com/office/officeart/2005/8/layout/process1"/>
    <dgm:cxn modelId="{2C7ABF62-F662-4D94-ADDE-A0D0A13E1341}" type="presOf" srcId="{1A42A4DE-16DC-4746-B4FE-EEB21A5CAB59}" destId="{BD23FEDC-F8EB-45F5-91B9-87CDD847E3C1}" srcOrd="1" destOrd="0" presId="urn:microsoft.com/office/officeart/2005/8/layout/process1"/>
    <dgm:cxn modelId="{9A57856A-6D11-47C9-8B59-C3F2DEBB97AA}" type="presOf" srcId="{9206140E-74B7-4EE0-A77B-3FBE62D36A98}" destId="{A8D2E1E6-1455-4533-9182-71BDFB66A062}" srcOrd="0" destOrd="0" presId="urn:microsoft.com/office/officeart/2005/8/layout/process1"/>
    <dgm:cxn modelId="{DB7BE46B-0E2D-43DF-9646-F0D89AEC9C6A}" type="presOf" srcId="{ED924536-254B-45CE-9A19-D14DAA128BD7}" destId="{659008A2-3FD9-4DC6-B61B-27E782509475}" srcOrd="0" destOrd="0" presId="urn:microsoft.com/office/officeart/2005/8/layout/process1"/>
    <dgm:cxn modelId="{E4C43350-D42B-448A-A9D7-D81385895C51}" type="presOf" srcId="{F3B6FE01-1D8E-45B5-BEEE-B8375511E743}" destId="{83D609BF-6160-486A-A4F8-E514D169D3B8}" srcOrd="0" destOrd="0" presId="urn:microsoft.com/office/officeart/2005/8/layout/process1"/>
    <dgm:cxn modelId="{09DB7077-642F-45ED-811E-C4CC5DE36522}" type="presOf" srcId="{90BF3C02-6B2C-410F-9025-C740EF67AA4B}" destId="{C01E92D4-64F6-4A1D-B2B2-302BB4D8254A}" srcOrd="1" destOrd="0" presId="urn:microsoft.com/office/officeart/2005/8/layout/process1"/>
    <dgm:cxn modelId="{9D30F77D-F067-4D96-A8A5-44CA1A416C21}" srcId="{AF2BE9F6-A7A2-4F08-AE40-C946288D6A08}" destId="{3DD122E9-6B4F-4281-8C4D-BF1B3F0F3D87}" srcOrd="2" destOrd="0" parTransId="{8504E070-B4A4-4820-8575-A6742E13E647}" sibTransId="{AD4916A8-9769-4435-88CA-EB6A28D0EAC1}"/>
    <dgm:cxn modelId="{D93D1182-F345-4731-801C-9B3A206E8E75}" type="presOf" srcId="{087A7DA3-72A6-42BB-8BEE-02B1D6FA40A4}" destId="{D2ADC9D0-11BF-4E0C-854D-36BA7F1C0547}" srcOrd="0" destOrd="0" presId="urn:microsoft.com/office/officeart/2005/8/layout/process1"/>
    <dgm:cxn modelId="{4256EC87-5657-4D36-8B00-A2F70AE4FAE2}" srcId="{AF2BE9F6-A7A2-4F08-AE40-C946288D6A08}" destId="{C60FDEC8-6E5A-48E1-A219-F0403E58F29F}" srcOrd="1" destOrd="0" parTransId="{CCE87ECD-7DCE-4B7C-86E0-B86725692BE2}" sibTransId="{1A4F0051-EBE7-4B47-885F-194661E9E982}"/>
    <dgm:cxn modelId="{7965E390-D16F-420F-8B84-6E594D0CC008}" type="presOf" srcId="{ED924536-254B-45CE-9A19-D14DAA128BD7}" destId="{D62CBCA2-107B-4A20-96DB-415A22B4551D}" srcOrd="1" destOrd="0" presId="urn:microsoft.com/office/officeart/2005/8/layout/process1"/>
    <dgm:cxn modelId="{6223969F-DC71-4A3D-AE4E-1B7098900613}" type="presOf" srcId="{AF2BE9F6-A7A2-4F08-AE40-C946288D6A08}" destId="{A70DF1A4-0807-4212-8630-BF51BCFB7A56}" srcOrd="0" destOrd="0" presId="urn:microsoft.com/office/officeart/2005/8/layout/process1"/>
    <dgm:cxn modelId="{313E86B7-6812-44E7-A79C-05105444A28A}" srcId="{AF2BE9F6-A7A2-4F08-AE40-C946288D6A08}" destId="{087A7DA3-72A6-42BB-8BEE-02B1D6FA40A4}" srcOrd="3" destOrd="0" parTransId="{17F5AC7A-5099-4737-87F8-0851F28DA5D7}" sibTransId="{ED924536-254B-45CE-9A19-D14DAA128BD7}"/>
    <dgm:cxn modelId="{A131B2C8-BF01-4B8E-9C02-DA8396FFA70A}" srcId="{AF2BE9F6-A7A2-4F08-AE40-C946288D6A08}" destId="{0ECCD3AE-9604-4178-BE14-C49AB4691857}" srcOrd="0" destOrd="0" parTransId="{D53C1057-20D4-40FD-AAC4-18CD143E2ED0}" sibTransId="{1A42A4DE-16DC-4746-B4FE-EEB21A5CAB59}"/>
    <dgm:cxn modelId="{C92E24D1-3190-41EB-9F49-AB6DF8F187ED}" type="presOf" srcId="{1A4F0051-EBE7-4B47-885F-194661E9E982}" destId="{5ACAB7F1-21C2-4025-8EDB-0AC0BC4AD809}" srcOrd="0" destOrd="0" presId="urn:microsoft.com/office/officeart/2005/8/layout/process1"/>
    <dgm:cxn modelId="{D7CF59E3-4171-4D6A-B87D-C036AD51FE87}" type="presOf" srcId="{90BF3C02-6B2C-410F-9025-C740EF67AA4B}" destId="{0F90DA7A-C76D-4A23-8FFA-AA4D88C1323D}" srcOrd="0" destOrd="0" presId="urn:microsoft.com/office/officeart/2005/8/layout/process1"/>
    <dgm:cxn modelId="{815F42E9-4483-49A2-949A-3054D99F6940}" type="presOf" srcId="{1A4F0051-EBE7-4B47-885F-194661E9E982}" destId="{9FB7D4FE-6659-4E00-9F27-0EC99AEAE5CF}" srcOrd="1" destOrd="0" presId="urn:microsoft.com/office/officeart/2005/8/layout/process1"/>
    <dgm:cxn modelId="{A73D0CF8-1379-49E7-A052-C5743FD678A8}" type="presOf" srcId="{3DD122E9-6B4F-4281-8C4D-BF1B3F0F3D87}" destId="{BDAAD070-5F11-4F80-A5E6-8AEA1E2EEE34}" srcOrd="0" destOrd="0" presId="urn:microsoft.com/office/officeart/2005/8/layout/process1"/>
    <dgm:cxn modelId="{FB3E8AFB-4646-4410-AB95-E87ABBFE593E}" srcId="{AF2BE9F6-A7A2-4F08-AE40-C946288D6A08}" destId="{F3B6FE01-1D8E-45B5-BEEE-B8375511E743}" srcOrd="5" destOrd="0" parTransId="{C6AD384C-809B-4350-B394-2DDE7C709E71}" sibTransId="{51DD4212-6CF8-41DE-AD0B-14B289258090}"/>
    <dgm:cxn modelId="{9DF92A16-EDAF-4354-B69B-739D0D40C860}" type="presParOf" srcId="{A70DF1A4-0807-4212-8630-BF51BCFB7A56}" destId="{144FF42E-1559-4764-ADE2-31FAD5D28159}" srcOrd="0" destOrd="0" presId="urn:microsoft.com/office/officeart/2005/8/layout/process1"/>
    <dgm:cxn modelId="{2EA70252-3B91-4D2C-B730-5A3CBCC11627}" type="presParOf" srcId="{A70DF1A4-0807-4212-8630-BF51BCFB7A56}" destId="{CB6C1D18-B530-4F1F-B59F-324D5B650B43}" srcOrd="1" destOrd="0" presId="urn:microsoft.com/office/officeart/2005/8/layout/process1"/>
    <dgm:cxn modelId="{E2829DEB-FD7D-4D6D-B847-CA2D1ED5CB88}" type="presParOf" srcId="{CB6C1D18-B530-4F1F-B59F-324D5B650B43}" destId="{BD23FEDC-F8EB-45F5-91B9-87CDD847E3C1}" srcOrd="0" destOrd="0" presId="urn:microsoft.com/office/officeart/2005/8/layout/process1"/>
    <dgm:cxn modelId="{000F1850-FCAB-42B3-95CF-5EDB0A7A79A5}" type="presParOf" srcId="{A70DF1A4-0807-4212-8630-BF51BCFB7A56}" destId="{7A0A5687-711C-4CB9-9208-8CEFAB629A49}" srcOrd="2" destOrd="0" presId="urn:microsoft.com/office/officeart/2005/8/layout/process1"/>
    <dgm:cxn modelId="{FA89EED0-DB2C-4B8B-B987-CC8AF9F0F200}" type="presParOf" srcId="{A70DF1A4-0807-4212-8630-BF51BCFB7A56}" destId="{5ACAB7F1-21C2-4025-8EDB-0AC0BC4AD809}" srcOrd="3" destOrd="0" presId="urn:microsoft.com/office/officeart/2005/8/layout/process1"/>
    <dgm:cxn modelId="{10231AC6-193F-4789-96E7-A0C883AB223E}" type="presParOf" srcId="{5ACAB7F1-21C2-4025-8EDB-0AC0BC4AD809}" destId="{9FB7D4FE-6659-4E00-9F27-0EC99AEAE5CF}" srcOrd="0" destOrd="0" presId="urn:microsoft.com/office/officeart/2005/8/layout/process1"/>
    <dgm:cxn modelId="{0EE1B9D5-DA1D-411B-BEBB-66856831B495}" type="presParOf" srcId="{A70DF1A4-0807-4212-8630-BF51BCFB7A56}" destId="{BDAAD070-5F11-4F80-A5E6-8AEA1E2EEE34}" srcOrd="4" destOrd="0" presId="urn:microsoft.com/office/officeart/2005/8/layout/process1"/>
    <dgm:cxn modelId="{90BB8202-7328-47E1-A788-735C1F516EE0}" type="presParOf" srcId="{A70DF1A4-0807-4212-8630-BF51BCFB7A56}" destId="{FAE9B7C2-5200-4C66-B0D5-903E41E84235}" srcOrd="5" destOrd="0" presId="urn:microsoft.com/office/officeart/2005/8/layout/process1"/>
    <dgm:cxn modelId="{5283C3C6-5B7A-44FF-9964-0191A50736D5}" type="presParOf" srcId="{FAE9B7C2-5200-4C66-B0D5-903E41E84235}" destId="{90B586FC-EF0F-4076-8551-91B2641F7C8B}" srcOrd="0" destOrd="0" presId="urn:microsoft.com/office/officeart/2005/8/layout/process1"/>
    <dgm:cxn modelId="{4276468D-5487-4C25-AA38-4963C36F97B3}" type="presParOf" srcId="{A70DF1A4-0807-4212-8630-BF51BCFB7A56}" destId="{D2ADC9D0-11BF-4E0C-854D-36BA7F1C0547}" srcOrd="6" destOrd="0" presId="urn:microsoft.com/office/officeart/2005/8/layout/process1"/>
    <dgm:cxn modelId="{2C338539-E8C5-4193-A3D9-959EDFEBE657}" type="presParOf" srcId="{A70DF1A4-0807-4212-8630-BF51BCFB7A56}" destId="{659008A2-3FD9-4DC6-B61B-27E782509475}" srcOrd="7" destOrd="0" presId="urn:microsoft.com/office/officeart/2005/8/layout/process1"/>
    <dgm:cxn modelId="{066AC848-59FB-493A-AF10-B63458290200}" type="presParOf" srcId="{659008A2-3FD9-4DC6-B61B-27E782509475}" destId="{D62CBCA2-107B-4A20-96DB-415A22B4551D}" srcOrd="0" destOrd="0" presId="urn:microsoft.com/office/officeart/2005/8/layout/process1"/>
    <dgm:cxn modelId="{3942BEF4-F6E2-442E-875F-11FB7C6CAACA}" type="presParOf" srcId="{A70DF1A4-0807-4212-8630-BF51BCFB7A56}" destId="{A8D2E1E6-1455-4533-9182-71BDFB66A062}" srcOrd="8" destOrd="0" presId="urn:microsoft.com/office/officeart/2005/8/layout/process1"/>
    <dgm:cxn modelId="{D206CBAA-B71E-46DE-8B2B-EA7C637875FE}" type="presParOf" srcId="{A70DF1A4-0807-4212-8630-BF51BCFB7A56}" destId="{0F90DA7A-C76D-4A23-8FFA-AA4D88C1323D}" srcOrd="9" destOrd="0" presId="urn:microsoft.com/office/officeart/2005/8/layout/process1"/>
    <dgm:cxn modelId="{4AD34DB1-D35D-44EA-A07E-6914C0021521}" type="presParOf" srcId="{0F90DA7A-C76D-4A23-8FFA-AA4D88C1323D}" destId="{C01E92D4-64F6-4A1D-B2B2-302BB4D8254A}" srcOrd="0" destOrd="0" presId="urn:microsoft.com/office/officeart/2005/8/layout/process1"/>
    <dgm:cxn modelId="{433C2BB7-EA42-4E00-B58C-3D409A061EC3}" type="presParOf" srcId="{A70DF1A4-0807-4212-8630-BF51BCFB7A56}" destId="{83D609BF-6160-486A-A4F8-E514D169D3B8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CED216-93E8-4391-A838-ECD6BE8A6D5A}" type="doc">
      <dgm:prSet loTypeId="urn:microsoft.com/office/officeart/2005/8/layout/process1" loCatId="process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6729551A-CDCC-4B0B-8B64-1570147245A2}">
      <dgm:prSet phldrT="[文字]"/>
      <dgm:spPr/>
      <dgm:t>
        <a:bodyPr/>
        <a:lstStyle/>
        <a:p>
          <a:r>
            <a:rPr lang="zh-TW" altLang="en-US" dirty="0"/>
            <a:t>輸入學校驗證碼</a:t>
          </a:r>
        </a:p>
      </dgm:t>
    </dgm:pt>
    <dgm:pt modelId="{11E10FD0-D1F1-4589-BAC9-9F1DDBDDEAF5}" type="parTrans" cxnId="{CD76F147-C8E6-461C-98B0-8CEB951A7C5D}">
      <dgm:prSet/>
      <dgm:spPr/>
      <dgm:t>
        <a:bodyPr/>
        <a:lstStyle/>
        <a:p>
          <a:endParaRPr lang="zh-TW" altLang="en-US"/>
        </a:p>
      </dgm:t>
    </dgm:pt>
    <dgm:pt modelId="{6F5AC433-63FD-4095-8254-1EF63DF0EFB4}" type="sibTrans" cxnId="{CD76F147-C8E6-461C-98B0-8CEB951A7C5D}">
      <dgm:prSet/>
      <dgm:spPr/>
      <dgm:t>
        <a:bodyPr/>
        <a:lstStyle/>
        <a:p>
          <a:endParaRPr lang="zh-TW" altLang="en-US"/>
        </a:p>
      </dgm:t>
    </dgm:pt>
    <dgm:pt modelId="{ACCBF8A1-D66C-4E15-B896-8936D370DA97}">
      <dgm:prSet phldrT="[文字]"/>
      <dgm:spPr/>
      <dgm:t>
        <a:bodyPr/>
        <a:lstStyle/>
        <a:p>
          <a:r>
            <a:rPr lang="zh-TW" altLang="en-US" dirty="0"/>
            <a:t>輸入個人資料</a:t>
          </a:r>
        </a:p>
      </dgm:t>
    </dgm:pt>
    <dgm:pt modelId="{5B56E616-A8EA-4740-9CA8-DF885F02298C}" type="parTrans" cxnId="{710C3A17-C85B-4AB5-B9E6-3546CA332E9D}">
      <dgm:prSet/>
      <dgm:spPr/>
      <dgm:t>
        <a:bodyPr/>
        <a:lstStyle/>
        <a:p>
          <a:endParaRPr lang="zh-TW" altLang="en-US"/>
        </a:p>
      </dgm:t>
    </dgm:pt>
    <dgm:pt modelId="{5B18590F-16AD-4503-BC32-5584DC4EF50A}" type="sibTrans" cxnId="{710C3A17-C85B-4AB5-B9E6-3546CA332E9D}">
      <dgm:prSet/>
      <dgm:spPr/>
      <dgm:t>
        <a:bodyPr/>
        <a:lstStyle/>
        <a:p>
          <a:endParaRPr lang="zh-TW" altLang="en-US"/>
        </a:p>
      </dgm:t>
    </dgm:pt>
    <dgm:pt modelId="{E83A069B-1B7E-4792-BC04-B0A3FBD76E65}">
      <dgm:prSet phldrT="[文字]"/>
      <dgm:spPr/>
      <dgm:t>
        <a:bodyPr/>
        <a:lstStyle/>
        <a:p>
          <a:r>
            <a:rPr lang="zh-TW" altLang="en-US" dirty="0"/>
            <a:t>至信箱收驗證信</a:t>
          </a:r>
        </a:p>
      </dgm:t>
    </dgm:pt>
    <dgm:pt modelId="{B79B5AB2-B869-4C1B-B737-512B232FE7AB}" type="parTrans" cxnId="{EDE732DF-CCB8-4B62-8E27-D6FBDE725122}">
      <dgm:prSet/>
      <dgm:spPr/>
      <dgm:t>
        <a:bodyPr/>
        <a:lstStyle/>
        <a:p>
          <a:endParaRPr lang="zh-TW" altLang="en-US"/>
        </a:p>
      </dgm:t>
    </dgm:pt>
    <dgm:pt modelId="{1103615F-B649-479A-A7CE-4AFB25533344}" type="sibTrans" cxnId="{EDE732DF-CCB8-4B62-8E27-D6FBDE725122}">
      <dgm:prSet/>
      <dgm:spPr/>
      <dgm:t>
        <a:bodyPr/>
        <a:lstStyle/>
        <a:p>
          <a:endParaRPr lang="zh-TW" altLang="en-US"/>
        </a:p>
      </dgm:t>
    </dgm:pt>
    <dgm:pt modelId="{A6BD4A21-C353-464E-AEB4-F5BFBBB20B4A}">
      <dgm:prSet phldrT="[文字]"/>
      <dgm:spPr/>
      <dgm:t>
        <a:bodyPr/>
        <a:lstStyle/>
        <a:p>
          <a:r>
            <a:rPr lang="zh-TW" altLang="en-US" dirty="0"/>
            <a:t>開通帳號</a:t>
          </a:r>
        </a:p>
      </dgm:t>
    </dgm:pt>
    <dgm:pt modelId="{9D689EE3-8D67-499D-A865-9D9B7AE1F962}" type="parTrans" cxnId="{EBB61338-4A76-41BA-9DAE-05D1E0E3C8A3}">
      <dgm:prSet/>
      <dgm:spPr/>
      <dgm:t>
        <a:bodyPr/>
        <a:lstStyle/>
        <a:p>
          <a:endParaRPr lang="zh-TW" altLang="en-US"/>
        </a:p>
      </dgm:t>
    </dgm:pt>
    <dgm:pt modelId="{417AAC65-F203-4F69-886B-CEAA2E58A2E1}" type="sibTrans" cxnId="{EBB61338-4A76-41BA-9DAE-05D1E0E3C8A3}">
      <dgm:prSet/>
      <dgm:spPr/>
      <dgm:t>
        <a:bodyPr/>
        <a:lstStyle/>
        <a:p>
          <a:endParaRPr lang="zh-TW" altLang="en-US"/>
        </a:p>
      </dgm:t>
    </dgm:pt>
    <dgm:pt modelId="{C7DE083C-7C49-4901-824E-F9A9D912CE42}" type="pres">
      <dgm:prSet presAssocID="{39CED216-93E8-4391-A838-ECD6BE8A6D5A}" presName="Name0" presStyleCnt="0">
        <dgm:presLayoutVars>
          <dgm:dir/>
          <dgm:resizeHandles val="exact"/>
        </dgm:presLayoutVars>
      </dgm:prSet>
      <dgm:spPr/>
    </dgm:pt>
    <dgm:pt modelId="{307A243B-391F-4A33-B40C-D538E338CEFE}" type="pres">
      <dgm:prSet presAssocID="{6729551A-CDCC-4B0B-8B64-1570147245A2}" presName="node" presStyleLbl="node1" presStyleIdx="0" presStyleCnt="4" custScaleX="90482" custScaleY="96049" custLinFactNeighborX="21809" custLinFactNeighborY="18182">
        <dgm:presLayoutVars>
          <dgm:bulletEnabled val="1"/>
        </dgm:presLayoutVars>
      </dgm:prSet>
      <dgm:spPr/>
    </dgm:pt>
    <dgm:pt modelId="{801FBB72-763E-4ACF-ABC7-617FF606AA04}" type="pres">
      <dgm:prSet presAssocID="{6F5AC433-63FD-4095-8254-1EF63DF0EFB4}" presName="sibTrans" presStyleLbl="sibTrans2D1" presStyleIdx="0" presStyleCnt="3"/>
      <dgm:spPr/>
    </dgm:pt>
    <dgm:pt modelId="{9BC9AC1D-E59B-49E0-999C-F8A08177EE15}" type="pres">
      <dgm:prSet presAssocID="{6F5AC433-63FD-4095-8254-1EF63DF0EFB4}" presName="connectorText" presStyleLbl="sibTrans2D1" presStyleIdx="0" presStyleCnt="3"/>
      <dgm:spPr/>
    </dgm:pt>
    <dgm:pt modelId="{9E18B891-1FD5-417D-B6CC-1688512B64C8}" type="pres">
      <dgm:prSet presAssocID="{ACCBF8A1-D66C-4E15-B896-8936D370DA97}" presName="node" presStyleLbl="node1" presStyleIdx="1" presStyleCnt="4" custScaleX="88388" custScaleY="94253" custLinFactNeighborY="18182">
        <dgm:presLayoutVars>
          <dgm:bulletEnabled val="1"/>
        </dgm:presLayoutVars>
      </dgm:prSet>
      <dgm:spPr/>
    </dgm:pt>
    <dgm:pt modelId="{1683290D-46DE-4E9A-9330-327919A9BD4F}" type="pres">
      <dgm:prSet presAssocID="{5B18590F-16AD-4503-BC32-5584DC4EF50A}" presName="sibTrans" presStyleLbl="sibTrans2D1" presStyleIdx="1" presStyleCnt="3"/>
      <dgm:spPr/>
    </dgm:pt>
    <dgm:pt modelId="{3643DD62-1C1A-4639-961B-08C55B921B2C}" type="pres">
      <dgm:prSet presAssocID="{5B18590F-16AD-4503-BC32-5584DC4EF50A}" presName="connectorText" presStyleLbl="sibTrans2D1" presStyleIdx="1" presStyleCnt="3"/>
      <dgm:spPr/>
    </dgm:pt>
    <dgm:pt modelId="{5FE97272-DBF5-4D98-B1A2-609E1F1F1D87}" type="pres">
      <dgm:prSet presAssocID="{E83A069B-1B7E-4792-BC04-B0A3FBD76E65}" presName="node" presStyleLbl="node1" presStyleIdx="2" presStyleCnt="4" custScaleX="85980" custScaleY="92071" custLinFactNeighborX="-27757" custLinFactNeighborY="18182">
        <dgm:presLayoutVars>
          <dgm:bulletEnabled val="1"/>
        </dgm:presLayoutVars>
      </dgm:prSet>
      <dgm:spPr/>
    </dgm:pt>
    <dgm:pt modelId="{ACD3D688-FCF3-4602-A086-1B1CBD73C970}" type="pres">
      <dgm:prSet presAssocID="{1103615F-B649-479A-A7CE-4AFB25533344}" presName="sibTrans" presStyleLbl="sibTrans2D1" presStyleIdx="2" presStyleCnt="3"/>
      <dgm:spPr/>
    </dgm:pt>
    <dgm:pt modelId="{EBCD1BC5-E4C2-437E-8734-EFEF0DEDED63}" type="pres">
      <dgm:prSet presAssocID="{1103615F-B649-479A-A7CE-4AFB25533344}" presName="connectorText" presStyleLbl="sibTrans2D1" presStyleIdx="2" presStyleCnt="3"/>
      <dgm:spPr/>
    </dgm:pt>
    <dgm:pt modelId="{AEA1CFCD-0147-451F-8043-4CA8CA9B27C6}" type="pres">
      <dgm:prSet presAssocID="{A6BD4A21-C353-464E-AEB4-F5BFBBB20B4A}" presName="node" presStyleLbl="node1" presStyleIdx="3" presStyleCnt="4" custScaleX="82934" custScaleY="89562" custLinFactNeighborX="-18975" custLinFactNeighborY="19879">
        <dgm:presLayoutVars>
          <dgm:bulletEnabled val="1"/>
        </dgm:presLayoutVars>
      </dgm:prSet>
      <dgm:spPr/>
    </dgm:pt>
  </dgm:ptLst>
  <dgm:cxnLst>
    <dgm:cxn modelId="{F30C0401-D789-4828-8464-5DFB96DCB0F2}" type="presOf" srcId="{6729551A-CDCC-4B0B-8B64-1570147245A2}" destId="{307A243B-391F-4A33-B40C-D538E338CEFE}" srcOrd="0" destOrd="0" presId="urn:microsoft.com/office/officeart/2005/8/layout/process1"/>
    <dgm:cxn modelId="{8B35E007-8D98-4EDB-BE0B-981858C590B7}" type="presOf" srcId="{6F5AC433-63FD-4095-8254-1EF63DF0EFB4}" destId="{801FBB72-763E-4ACF-ABC7-617FF606AA04}" srcOrd="0" destOrd="0" presId="urn:microsoft.com/office/officeart/2005/8/layout/process1"/>
    <dgm:cxn modelId="{710C3A17-C85B-4AB5-B9E6-3546CA332E9D}" srcId="{39CED216-93E8-4391-A838-ECD6BE8A6D5A}" destId="{ACCBF8A1-D66C-4E15-B896-8936D370DA97}" srcOrd="1" destOrd="0" parTransId="{5B56E616-A8EA-4740-9CA8-DF885F02298C}" sibTransId="{5B18590F-16AD-4503-BC32-5584DC4EF50A}"/>
    <dgm:cxn modelId="{52470822-1293-4575-BC7C-96BE2018FFB7}" type="presOf" srcId="{1103615F-B649-479A-A7CE-4AFB25533344}" destId="{EBCD1BC5-E4C2-437E-8734-EFEF0DEDED63}" srcOrd="1" destOrd="0" presId="urn:microsoft.com/office/officeart/2005/8/layout/process1"/>
    <dgm:cxn modelId="{3CC82F27-CBEE-41F6-AA7C-AAEA411FEF6E}" type="presOf" srcId="{A6BD4A21-C353-464E-AEB4-F5BFBBB20B4A}" destId="{AEA1CFCD-0147-451F-8043-4CA8CA9B27C6}" srcOrd="0" destOrd="0" presId="urn:microsoft.com/office/officeart/2005/8/layout/process1"/>
    <dgm:cxn modelId="{EBB61338-4A76-41BA-9DAE-05D1E0E3C8A3}" srcId="{39CED216-93E8-4391-A838-ECD6BE8A6D5A}" destId="{A6BD4A21-C353-464E-AEB4-F5BFBBB20B4A}" srcOrd="3" destOrd="0" parTransId="{9D689EE3-8D67-499D-A865-9D9B7AE1F962}" sibTransId="{417AAC65-F203-4F69-886B-CEAA2E58A2E1}"/>
    <dgm:cxn modelId="{92365367-43D6-474B-BC90-EC867B53D327}" type="presOf" srcId="{39CED216-93E8-4391-A838-ECD6BE8A6D5A}" destId="{C7DE083C-7C49-4901-824E-F9A9D912CE42}" srcOrd="0" destOrd="0" presId="urn:microsoft.com/office/officeart/2005/8/layout/process1"/>
    <dgm:cxn modelId="{CD76F147-C8E6-461C-98B0-8CEB951A7C5D}" srcId="{39CED216-93E8-4391-A838-ECD6BE8A6D5A}" destId="{6729551A-CDCC-4B0B-8B64-1570147245A2}" srcOrd="0" destOrd="0" parTransId="{11E10FD0-D1F1-4589-BAC9-9F1DDBDDEAF5}" sibTransId="{6F5AC433-63FD-4095-8254-1EF63DF0EFB4}"/>
    <dgm:cxn modelId="{EC327359-BAED-4F9D-813C-9600DC50C85E}" type="presOf" srcId="{1103615F-B649-479A-A7CE-4AFB25533344}" destId="{ACD3D688-FCF3-4602-A086-1B1CBD73C970}" srcOrd="0" destOrd="0" presId="urn:microsoft.com/office/officeart/2005/8/layout/process1"/>
    <dgm:cxn modelId="{4AAAFA7F-E2A0-4E61-8083-72BF8CDF988A}" type="presOf" srcId="{6F5AC433-63FD-4095-8254-1EF63DF0EFB4}" destId="{9BC9AC1D-E59B-49E0-999C-F8A08177EE15}" srcOrd="1" destOrd="0" presId="urn:microsoft.com/office/officeart/2005/8/layout/process1"/>
    <dgm:cxn modelId="{0C8E0180-5887-4055-A617-37F1438D98E0}" type="presOf" srcId="{ACCBF8A1-D66C-4E15-B896-8936D370DA97}" destId="{9E18B891-1FD5-417D-B6CC-1688512B64C8}" srcOrd="0" destOrd="0" presId="urn:microsoft.com/office/officeart/2005/8/layout/process1"/>
    <dgm:cxn modelId="{45FB588D-14A5-4BED-9962-AE9FFDF306D8}" type="presOf" srcId="{E83A069B-1B7E-4792-BC04-B0A3FBD76E65}" destId="{5FE97272-DBF5-4D98-B1A2-609E1F1F1D87}" srcOrd="0" destOrd="0" presId="urn:microsoft.com/office/officeart/2005/8/layout/process1"/>
    <dgm:cxn modelId="{17CF00B6-7BF2-4AD6-B920-484B0705C721}" type="presOf" srcId="{5B18590F-16AD-4503-BC32-5584DC4EF50A}" destId="{1683290D-46DE-4E9A-9330-327919A9BD4F}" srcOrd="0" destOrd="0" presId="urn:microsoft.com/office/officeart/2005/8/layout/process1"/>
    <dgm:cxn modelId="{57780DCA-1DB8-4C8E-9543-0B17A9B78FBC}" type="presOf" srcId="{5B18590F-16AD-4503-BC32-5584DC4EF50A}" destId="{3643DD62-1C1A-4639-961B-08C55B921B2C}" srcOrd="1" destOrd="0" presId="urn:microsoft.com/office/officeart/2005/8/layout/process1"/>
    <dgm:cxn modelId="{EDE732DF-CCB8-4B62-8E27-D6FBDE725122}" srcId="{39CED216-93E8-4391-A838-ECD6BE8A6D5A}" destId="{E83A069B-1B7E-4792-BC04-B0A3FBD76E65}" srcOrd="2" destOrd="0" parTransId="{B79B5AB2-B869-4C1B-B737-512B232FE7AB}" sibTransId="{1103615F-B649-479A-A7CE-4AFB25533344}"/>
    <dgm:cxn modelId="{FDE8E3A5-B53F-4F4D-A2D7-502338F24698}" type="presParOf" srcId="{C7DE083C-7C49-4901-824E-F9A9D912CE42}" destId="{307A243B-391F-4A33-B40C-D538E338CEFE}" srcOrd="0" destOrd="0" presId="urn:microsoft.com/office/officeart/2005/8/layout/process1"/>
    <dgm:cxn modelId="{4C631DEE-FDE1-490E-9111-5032BDE058A4}" type="presParOf" srcId="{C7DE083C-7C49-4901-824E-F9A9D912CE42}" destId="{801FBB72-763E-4ACF-ABC7-617FF606AA04}" srcOrd="1" destOrd="0" presId="urn:microsoft.com/office/officeart/2005/8/layout/process1"/>
    <dgm:cxn modelId="{5681C558-F542-46F6-BBAE-70BE005601A5}" type="presParOf" srcId="{801FBB72-763E-4ACF-ABC7-617FF606AA04}" destId="{9BC9AC1D-E59B-49E0-999C-F8A08177EE15}" srcOrd="0" destOrd="0" presId="urn:microsoft.com/office/officeart/2005/8/layout/process1"/>
    <dgm:cxn modelId="{2166A8F0-A0A2-4E5D-8328-83169DA9A5D7}" type="presParOf" srcId="{C7DE083C-7C49-4901-824E-F9A9D912CE42}" destId="{9E18B891-1FD5-417D-B6CC-1688512B64C8}" srcOrd="2" destOrd="0" presId="urn:microsoft.com/office/officeart/2005/8/layout/process1"/>
    <dgm:cxn modelId="{BD6BA0AA-5265-40B3-A2EC-EAB56B4712E2}" type="presParOf" srcId="{C7DE083C-7C49-4901-824E-F9A9D912CE42}" destId="{1683290D-46DE-4E9A-9330-327919A9BD4F}" srcOrd="3" destOrd="0" presId="urn:microsoft.com/office/officeart/2005/8/layout/process1"/>
    <dgm:cxn modelId="{9BD927BA-612F-4BE4-8741-69396EF9807B}" type="presParOf" srcId="{1683290D-46DE-4E9A-9330-327919A9BD4F}" destId="{3643DD62-1C1A-4639-961B-08C55B921B2C}" srcOrd="0" destOrd="0" presId="urn:microsoft.com/office/officeart/2005/8/layout/process1"/>
    <dgm:cxn modelId="{88271FE9-06F6-45D0-A65F-1C0AA41156C0}" type="presParOf" srcId="{C7DE083C-7C49-4901-824E-F9A9D912CE42}" destId="{5FE97272-DBF5-4D98-B1A2-609E1F1F1D87}" srcOrd="4" destOrd="0" presId="urn:microsoft.com/office/officeart/2005/8/layout/process1"/>
    <dgm:cxn modelId="{7D9A06F0-9DB2-4A7D-AAEA-21DB6248F172}" type="presParOf" srcId="{C7DE083C-7C49-4901-824E-F9A9D912CE42}" destId="{ACD3D688-FCF3-4602-A086-1B1CBD73C970}" srcOrd="5" destOrd="0" presId="urn:microsoft.com/office/officeart/2005/8/layout/process1"/>
    <dgm:cxn modelId="{254F7980-B6BC-4996-9F1F-DB56D83E7621}" type="presParOf" srcId="{ACD3D688-FCF3-4602-A086-1B1CBD73C970}" destId="{EBCD1BC5-E4C2-437E-8734-EFEF0DEDED63}" srcOrd="0" destOrd="0" presId="urn:microsoft.com/office/officeart/2005/8/layout/process1"/>
    <dgm:cxn modelId="{0E879296-7EBA-4585-A256-FF3D42AC7EF5}" type="presParOf" srcId="{C7DE083C-7C49-4901-824E-F9A9D912CE42}" destId="{AEA1CFCD-0147-451F-8043-4CA8CA9B27C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FF42E-1559-4764-ADE2-31FAD5D28159}">
      <dsp:nvSpPr>
        <dsp:cNvPr id="0" name=""/>
        <dsp:cNvSpPr/>
      </dsp:nvSpPr>
      <dsp:spPr>
        <a:xfrm>
          <a:off x="919302" y="457610"/>
          <a:ext cx="1346088" cy="1122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anose="03000509000000000000" pitchFamily="65" charset="-120"/>
              <a:ea typeface="標楷體" panose="03000509000000000000" pitchFamily="65" charset="-120"/>
            </a:rPr>
            <a:t>註冊參賽帳號</a:t>
          </a:r>
        </a:p>
      </dsp:txBody>
      <dsp:txXfrm>
        <a:off x="952180" y="490488"/>
        <a:ext cx="1280332" cy="1056780"/>
      </dsp:txXfrm>
    </dsp:sp>
    <dsp:sp modelId="{CB6C1D18-B530-4F1F-B59F-324D5B650B43}">
      <dsp:nvSpPr>
        <dsp:cNvPr id="0" name=""/>
        <dsp:cNvSpPr/>
      </dsp:nvSpPr>
      <dsp:spPr>
        <a:xfrm rot="21589598">
          <a:off x="2615420" y="939718"/>
          <a:ext cx="742070" cy="149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615420" y="969763"/>
        <a:ext cx="697105" cy="89930"/>
      </dsp:txXfrm>
    </dsp:sp>
    <dsp:sp modelId="{7A0A5687-711C-4CB9-9208-8CEFAB629A49}">
      <dsp:nvSpPr>
        <dsp:cNvPr id="0" name=""/>
        <dsp:cNvSpPr/>
      </dsp:nvSpPr>
      <dsp:spPr>
        <a:xfrm>
          <a:off x="3665517" y="445653"/>
          <a:ext cx="1368401" cy="112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anose="03000509000000000000" pitchFamily="65" charset="-120"/>
              <a:ea typeface="標楷體" panose="03000509000000000000" pitchFamily="65" charset="-120"/>
            </a:rPr>
            <a:t>投稿資料上傳</a:t>
          </a:r>
        </a:p>
      </dsp:txBody>
      <dsp:txXfrm>
        <a:off x="3698607" y="478743"/>
        <a:ext cx="1302221" cy="1063583"/>
      </dsp:txXfrm>
    </dsp:sp>
    <dsp:sp modelId="{5ACAB7F1-21C2-4025-8EDB-0AC0BC4AD809}">
      <dsp:nvSpPr>
        <dsp:cNvPr id="0" name=""/>
        <dsp:cNvSpPr/>
      </dsp:nvSpPr>
      <dsp:spPr>
        <a:xfrm rot="9481">
          <a:off x="5340555" y="939221"/>
          <a:ext cx="650073" cy="149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340555" y="969136"/>
        <a:ext cx="605108" cy="89930"/>
      </dsp:txXfrm>
    </dsp:sp>
    <dsp:sp modelId="{BDAAD070-5F11-4F80-A5E6-8AEA1E2EEE34}">
      <dsp:nvSpPr>
        <dsp:cNvPr id="0" name=""/>
        <dsp:cNvSpPr/>
      </dsp:nvSpPr>
      <dsp:spPr>
        <a:xfrm>
          <a:off x="6260468" y="452837"/>
          <a:ext cx="1388859" cy="112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anose="03000509000000000000" pitchFamily="65" charset="-120"/>
              <a:ea typeface="標楷體" panose="03000509000000000000" pitchFamily="65" charset="-120"/>
            </a:rPr>
            <a:t>繳交切結文件</a:t>
          </a:r>
        </a:p>
      </dsp:txBody>
      <dsp:txXfrm>
        <a:off x="6293558" y="485927"/>
        <a:ext cx="1322679" cy="1063583"/>
      </dsp:txXfrm>
    </dsp:sp>
    <dsp:sp modelId="{FAE9B7C2-5200-4C66-B0D5-903E41E84235}">
      <dsp:nvSpPr>
        <dsp:cNvPr id="0" name=""/>
        <dsp:cNvSpPr/>
      </dsp:nvSpPr>
      <dsp:spPr>
        <a:xfrm rot="5399651">
          <a:off x="6782317" y="1843228"/>
          <a:ext cx="345343" cy="149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804797" y="1850723"/>
        <a:ext cx="300378" cy="89930"/>
      </dsp:txXfrm>
    </dsp:sp>
    <dsp:sp modelId="{D2ADC9D0-11BF-4E0C-854D-36BA7F1C0547}">
      <dsp:nvSpPr>
        <dsp:cNvPr id="0" name=""/>
        <dsp:cNvSpPr/>
      </dsp:nvSpPr>
      <dsp:spPr>
        <a:xfrm>
          <a:off x="6250109" y="2234192"/>
          <a:ext cx="1409940" cy="1142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anose="03000509000000000000" pitchFamily="65" charset="-120"/>
              <a:ea typeface="標楷體" panose="03000509000000000000" pitchFamily="65" charset="-120"/>
            </a:rPr>
            <a:t>校內初審</a:t>
          </a:r>
        </a:p>
      </dsp:txBody>
      <dsp:txXfrm>
        <a:off x="6283582" y="2267665"/>
        <a:ext cx="1342994" cy="1075891"/>
      </dsp:txXfrm>
    </dsp:sp>
    <dsp:sp modelId="{659008A2-3FD9-4DC6-B61B-27E782509475}">
      <dsp:nvSpPr>
        <dsp:cNvPr id="0" name=""/>
        <dsp:cNvSpPr/>
      </dsp:nvSpPr>
      <dsp:spPr>
        <a:xfrm rot="10788515">
          <a:off x="5334421" y="2735044"/>
          <a:ext cx="622200" cy="149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10800000">
        <a:off x="5379386" y="2764946"/>
        <a:ext cx="577235" cy="89930"/>
      </dsp:txXfrm>
    </dsp:sp>
    <dsp:sp modelId="{A8D2E1E6-1455-4533-9182-71BDFB66A062}">
      <dsp:nvSpPr>
        <dsp:cNvPr id="0" name=""/>
        <dsp:cNvSpPr/>
      </dsp:nvSpPr>
      <dsp:spPr>
        <a:xfrm>
          <a:off x="3655424" y="2242843"/>
          <a:ext cx="1420728" cy="1142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anose="03000509000000000000" pitchFamily="65" charset="-120"/>
              <a:ea typeface="標楷體" panose="03000509000000000000" pitchFamily="65" charset="-120"/>
            </a:rPr>
            <a:t>分區審查</a:t>
          </a:r>
        </a:p>
      </dsp:txBody>
      <dsp:txXfrm>
        <a:off x="3688897" y="2276316"/>
        <a:ext cx="1353782" cy="1075891"/>
      </dsp:txXfrm>
    </dsp:sp>
    <dsp:sp modelId="{0F90DA7A-C76D-4A23-8FFA-AA4D88C1323D}">
      <dsp:nvSpPr>
        <dsp:cNvPr id="0" name=""/>
        <dsp:cNvSpPr/>
      </dsp:nvSpPr>
      <dsp:spPr>
        <a:xfrm rot="10784655">
          <a:off x="2625172" y="2745526"/>
          <a:ext cx="700047" cy="149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000" kern="120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10800000">
        <a:off x="2670137" y="2775403"/>
        <a:ext cx="655082" cy="89930"/>
      </dsp:txXfrm>
    </dsp:sp>
    <dsp:sp modelId="{83D609BF-6160-486A-A4F8-E514D169D3B8}">
      <dsp:nvSpPr>
        <dsp:cNvPr id="0" name=""/>
        <dsp:cNvSpPr/>
      </dsp:nvSpPr>
      <dsp:spPr>
        <a:xfrm>
          <a:off x="894591" y="2250542"/>
          <a:ext cx="1440001" cy="115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latin typeface="標楷體" panose="03000509000000000000" pitchFamily="65" charset="-120"/>
              <a:ea typeface="標楷體" panose="03000509000000000000" pitchFamily="65" charset="-120"/>
            </a:rPr>
            <a:t>成績公告</a:t>
          </a:r>
        </a:p>
      </dsp:txBody>
      <dsp:txXfrm>
        <a:off x="928332" y="2284283"/>
        <a:ext cx="1372519" cy="10845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A243B-391F-4A33-B40C-D538E338CEFE}">
      <dsp:nvSpPr>
        <dsp:cNvPr id="0" name=""/>
        <dsp:cNvSpPr/>
      </dsp:nvSpPr>
      <dsp:spPr>
        <a:xfrm>
          <a:off x="154337" y="1414408"/>
          <a:ext cx="1571064" cy="1000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輸入學校驗證碼</a:t>
          </a:r>
        </a:p>
      </dsp:txBody>
      <dsp:txXfrm>
        <a:off x="183645" y="1443716"/>
        <a:ext cx="1512448" cy="942019"/>
      </dsp:txXfrm>
    </dsp:sp>
    <dsp:sp modelId="{801FBB72-763E-4ACF-ABC7-617FF606AA04}">
      <dsp:nvSpPr>
        <dsp:cNvPr id="0" name=""/>
        <dsp:cNvSpPr/>
      </dsp:nvSpPr>
      <dsp:spPr>
        <a:xfrm>
          <a:off x="1861167" y="1699421"/>
          <a:ext cx="287822" cy="4306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/>
        </a:p>
      </dsp:txBody>
      <dsp:txXfrm>
        <a:off x="1861167" y="1785543"/>
        <a:ext cx="201475" cy="258365"/>
      </dsp:txXfrm>
    </dsp:sp>
    <dsp:sp modelId="{9E18B891-1FD5-417D-B6CC-1688512B64C8}">
      <dsp:nvSpPr>
        <dsp:cNvPr id="0" name=""/>
        <dsp:cNvSpPr/>
      </dsp:nvSpPr>
      <dsp:spPr>
        <a:xfrm>
          <a:off x="2268463" y="1423763"/>
          <a:ext cx="1534705" cy="9819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輸入個人資料</a:t>
          </a:r>
        </a:p>
      </dsp:txBody>
      <dsp:txXfrm>
        <a:off x="2297223" y="1452523"/>
        <a:ext cx="1477185" cy="924404"/>
      </dsp:txXfrm>
    </dsp:sp>
    <dsp:sp modelId="{1683290D-46DE-4E9A-9330-327919A9BD4F}">
      <dsp:nvSpPr>
        <dsp:cNvPr id="0" name=""/>
        <dsp:cNvSpPr/>
      </dsp:nvSpPr>
      <dsp:spPr>
        <a:xfrm>
          <a:off x="3928606" y="1699421"/>
          <a:ext cx="265927" cy="4306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/>
        </a:p>
      </dsp:txBody>
      <dsp:txXfrm>
        <a:off x="3928606" y="1785543"/>
        <a:ext cx="186149" cy="258365"/>
      </dsp:txXfrm>
    </dsp:sp>
    <dsp:sp modelId="{5FE97272-DBF5-4D98-B1A2-609E1F1F1D87}">
      <dsp:nvSpPr>
        <dsp:cNvPr id="0" name=""/>
        <dsp:cNvSpPr/>
      </dsp:nvSpPr>
      <dsp:spPr>
        <a:xfrm>
          <a:off x="4304919" y="1435129"/>
          <a:ext cx="1492894" cy="9591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至信箱收驗證信</a:t>
          </a:r>
        </a:p>
      </dsp:txBody>
      <dsp:txXfrm>
        <a:off x="4333013" y="1463223"/>
        <a:ext cx="1436706" cy="903004"/>
      </dsp:txXfrm>
    </dsp:sp>
    <dsp:sp modelId="{ACD3D688-FCF3-4602-A086-1B1CBD73C970}">
      <dsp:nvSpPr>
        <dsp:cNvPr id="0" name=""/>
        <dsp:cNvSpPr/>
      </dsp:nvSpPr>
      <dsp:spPr>
        <a:xfrm rot="27352">
          <a:off x="5986688" y="1708456"/>
          <a:ext cx="400440" cy="4306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/>
        </a:p>
      </dsp:txBody>
      <dsp:txXfrm>
        <a:off x="5986690" y="1794100"/>
        <a:ext cx="280308" cy="258365"/>
      </dsp:txXfrm>
    </dsp:sp>
    <dsp:sp modelId="{AEA1CFCD-0147-451F-8043-4CA8CA9B27C6}">
      <dsp:nvSpPr>
        <dsp:cNvPr id="0" name=""/>
        <dsp:cNvSpPr/>
      </dsp:nvSpPr>
      <dsp:spPr>
        <a:xfrm>
          <a:off x="6553338" y="1465878"/>
          <a:ext cx="1440006" cy="9330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200" kern="1200" dirty="0"/>
            <a:t>開通帳號</a:t>
          </a:r>
        </a:p>
      </dsp:txBody>
      <dsp:txXfrm>
        <a:off x="6580666" y="1493206"/>
        <a:ext cx="1385350" cy="878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www.shs.edu.tw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FEA648-3D78-432E-8F39-56D7FF3B1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533" y="802298"/>
            <a:ext cx="10047319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學期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閱讀心得暨小論文比賽說明會</a:t>
            </a:r>
          </a:p>
        </p:txBody>
      </p:sp>
      <p:sp>
        <p:nvSpPr>
          <p:cNvPr id="4" name="副標題 3">
            <a:extLst>
              <a:ext uri="{FF2B5EF4-FFF2-40B4-BE49-F238E27FC236}">
                <a16:creationId xmlns:a16="http://schemas.microsoft.com/office/drawing/2014/main" id="{8A69624B-D8FD-4DFD-9793-CFC5A1826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6113" y="3514272"/>
            <a:ext cx="8637072" cy="977621"/>
          </a:xfrm>
        </p:spPr>
        <p:txBody>
          <a:bodyPr/>
          <a:lstStyle/>
          <a:p>
            <a:pPr algn="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614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1F55B6-F38D-4DE0-BCDB-EE8BC357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投稿截止時間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校內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EB8096-11A0-4688-A558-C97D639C9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閱讀心得： 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日中午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時止。</a:t>
            </a:r>
            <a:endParaRPr lang="en-US" altLang="zh-TW" sz="36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小 論 文： 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日中午</a:t>
            </a:r>
            <a:r>
              <a:rPr lang="en-US" altLang="zh-TW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3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時止。</a:t>
            </a:r>
          </a:p>
        </p:txBody>
      </p:sp>
    </p:spTree>
    <p:extLst>
      <p:ext uri="{BB962C8B-B14F-4D97-AF65-F5344CB8AC3E}">
        <p14:creationId xmlns:p14="http://schemas.microsoft.com/office/powerpoint/2010/main" val="122450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F4C589-EF5C-4C74-A79C-04B43EAB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投稿流程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C49DE9CE-E4A7-4B4E-A4F0-F44DC4AFA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108376"/>
              </p:ext>
            </p:extLst>
          </p:nvPr>
        </p:nvGraphicFramePr>
        <p:xfrm>
          <a:off x="1450975" y="2016125"/>
          <a:ext cx="9604375" cy="3402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21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B80A15-4929-47A0-AC80-66D44D063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44881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帳號註冊方式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3BA73A-4E2F-4A17-9BA3-BC5278062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至中學生網站</a:t>
            </a:r>
            <a:r>
              <a:rPr lang="en-US" altLang="zh-TW" dirty="0"/>
              <a:t>(</a:t>
            </a:r>
            <a:r>
              <a:rPr lang="en-US" altLang="zh-TW" dirty="0">
                <a:hlinkClick r:id="rId2"/>
              </a:rPr>
              <a:t>https://www.shs.edu.tw</a:t>
            </a:r>
            <a:r>
              <a:rPr lang="en-US" altLang="zh-TW" dirty="0"/>
              <a:t>)</a:t>
            </a:r>
            <a:r>
              <a:rPr lang="zh-TW" altLang="en-US" dirty="0"/>
              <a:t>申請參賽帳號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r>
              <a:rPr lang="zh-TW" altLang="en-US" dirty="0"/>
              <a:t> </a:t>
            </a:r>
          </a:p>
          <a:p>
            <a:endParaRPr lang="en-US" altLang="zh-TW" dirty="0"/>
          </a:p>
          <a:p>
            <a:r>
              <a:rPr lang="zh-TW" altLang="en-US" dirty="0"/>
              <a:t>申請步驟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學校驗證碼：</a:t>
            </a:r>
            <a:r>
              <a:rPr lang="en-US" altLang="zh-TW" b="1" dirty="0" err="1">
                <a:solidFill>
                  <a:srgbClr val="C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Sklshlib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入學年：高一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111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，高二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，高三 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109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id="{6EC86224-50D6-41EA-A383-6B2F64DFFB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680449"/>
              </p:ext>
            </p:extLst>
          </p:nvPr>
        </p:nvGraphicFramePr>
        <p:xfrm>
          <a:off x="2926854" y="1227667"/>
          <a:ext cx="8128000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670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619756-CFB9-4483-AEA0-ECFD8398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閱讀心得投稿注意事項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25D8BC10-DFA8-4170-AF50-75959975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859888" cy="38686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每位學生每學期僅能投稿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一篇作品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，每篇作品須為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單一作者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，不接受聯名投稿。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參賽作品限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未曾在校外出版、發表或獲獎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，如有違反上述情形，經查證屬實者，取消參賽或得獎資格。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參賽作品不得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抄襲、模仿、改編、譯自外文、或頂用他人名義參賽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。如有違反上述情形，經查證屬實者，將於下個梯次停權一次，若累積二次則永久停權。作品若得獎則取消資格，追回獎狀。</a:t>
            </a:r>
            <a:endParaRPr lang="zh-TW" altLang="en-US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文中「二、內容摘錄」須註明文字出處之頁碼，「三、我的觀點」若有引用資料須加引號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中文用「」，英文用””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，否則視為抄襲作品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;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每次引用字數不得超過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（不含標點符號），若超過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字視為格式不符。</a:t>
            </a:r>
          </a:p>
        </p:txBody>
      </p:sp>
    </p:spTree>
    <p:extLst>
      <p:ext uri="{BB962C8B-B14F-4D97-AF65-F5344CB8AC3E}">
        <p14:creationId xmlns:p14="http://schemas.microsoft.com/office/powerpoint/2010/main" val="205679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619756-CFB9-4483-AEA0-ECFD8398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閱讀心得投稿注意事項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55D85068-25BE-4CAD-8EBA-D4958F0076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280" y="1998134"/>
            <a:ext cx="8798420" cy="393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82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619756-CFB9-4483-AEA0-ECFD8398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閱讀心得投稿注意事項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0DC86425-7140-49B2-8C13-3FC0357437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8548" y="2123893"/>
            <a:ext cx="8668960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619756-CFB9-4483-AEA0-ECFD8398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733" y="804519"/>
            <a:ext cx="10098121" cy="1049235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小論文投稿引註及參考文獻格式說明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F12616B-C446-4911-93AB-37EA7DB22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046" y="2015732"/>
            <a:ext cx="9394221" cy="3450613"/>
          </a:xfrm>
        </p:spPr>
        <p:txBody>
          <a:bodyPr/>
          <a:lstStyle/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請詳閱競賽實施計畫及中學生網站參賽注意事項。</a:t>
            </a:r>
          </a:p>
        </p:txBody>
      </p:sp>
    </p:spTree>
    <p:extLst>
      <p:ext uri="{BB962C8B-B14F-4D97-AF65-F5344CB8AC3E}">
        <p14:creationId xmlns:p14="http://schemas.microsoft.com/office/powerpoint/2010/main" val="3387115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F9DC64-45AD-4DF8-A377-CE54B7F5E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閱讀心得校內審查說明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6A2152-2869-437C-80A4-316E0D6FC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2306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請務必於</a:t>
            </a:r>
            <a:r>
              <a:rPr lang="en-US" altLang="zh-TW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日中午</a:t>
            </a:r>
            <a:r>
              <a:rPr lang="en-US" altLang="zh-TW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時繳交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參賽作品切結書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請至圖書館櫃台索取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，未繳交者取消報名資格。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參賽作品若有抄襲、模仿、改編、譯自外文、或頂用他人名義情事者，取消報名資格，並依學校相關規定懲處。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投稿作品格式嚴重不符者，將不予報名參賽。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若投稿作品件數超過本校可參賽件數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(66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件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，則依據</a:t>
            </a:r>
            <a:r>
              <a:rPr lang="zh-TW" altLang="en-US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投稿作品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時間先後次序報名參賽。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6664203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92</TotalTime>
  <Words>454</Words>
  <Application>Microsoft Office PowerPoint</Application>
  <PresentationFormat>寬螢幕</PresentationFormat>
  <Paragraphs>41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新細明體</vt:lpstr>
      <vt:lpstr>標楷體</vt:lpstr>
      <vt:lpstr>Arial</vt:lpstr>
      <vt:lpstr>Gill Sans MT</vt:lpstr>
      <vt:lpstr>圖庫</vt:lpstr>
      <vt:lpstr>111學年度第2學期 閱讀心得暨小論文比賽說明會</vt:lpstr>
      <vt:lpstr>投稿截止時間(校內)</vt:lpstr>
      <vt:lpstr>投稿流程</vt:lpstr>
      <vt:lpstr>帳號註冊方式</vt:lpstr>
      <vt:lpstr>閱讀心得投稿注意事項(1)</vt:lpstr>
      <vt:lpstr>閱讀心得投稿注意事項(2)</vt:lpstr>
      <vt:lpstr>閱讀心得投稿注意事項(3)</vt:lpstr>
      <vt:lpstr>小論文投稿引註及參考文獻格式說明</vt:lpstr>
      <vt:lpstr>閱讀心得校內審查說明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111學年度第2學期 閱讀心得暨小論文比賽說明會</dc:title>
  <dc:creator>user</dc:creator>
  <cp:lastModifiedBy>user</cp:lastModifiedBy>
  <cp:revision>12</cp:revision>
  <dcterms:created xsi:type="dcterms:W3CDTF">2023-02-22T05:45:11Z</dcterms:created>
  <dcterms:modified xsi:type="dcterms:W3CDTF">2023-02-22T07:18:10Z</dcterms:modified>
</cp:coreProperties>
</file>