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1"/>
  </p:notesMasterIdLst>
  <p:sldIdLst>
    <p:sldId id="256" r:id="rId2"/>
    <p:sldId id="312" r:id="rId3"/>
    <p:sldId id="311" r:id="rId4"/>
    <p:sldId id="302" r:id="rId5"/>
    <p:sldId id="304" r:id="rId6"/>
    <p:sldId id="305" r:id="rId7"/>
    <p:sldId id="307" r:id="rId8"/>
    <p:sldId id="308" r:id="rId9"/>
    <p:sldId id="309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499" autoAdjust="0"/>
  </p:normalViewPr>
  <p:slideViewPr>
    <p:cSldViewPr>
      <p:cViewPr varScale="1">
        <p:scale>
          <a:sx n="46" d="100"/>
          <a:sy n="46" d="100"/>
        </p:scale>
        <p:origin x="1788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34FAB-8D63-4168-959E-E3A9455CB62F}" type="datetimeFigureOut">
              <a:rPr lang="zh-TW" altLang="en-US" smtClean="0"/>
              <a:t>2022/9/30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EA110-2D44-471C-9847-BCEFBFD5F1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1617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EA110-2D44-471C-9847-BCEFBFD5F1B6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0343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EA110-2D44-471C-9847-BCEFBFD5F1B6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7895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EA110-2D44-471C-9847-BCEFBFD5F1B6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1789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EA110-2D44-471C-9847-BCEFBFD5F1B6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7141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EA110-2D44-471C-9847-BCEFBFD5F1B6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086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EA110-2D44-471C-9847-BCEFBFD5F1B6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8727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EA110-2D44-471C-9847-BCEFBFD5F1B6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7605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EA110-2D44-471C-9847-BCEFBFD5F1B6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6305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2022/9/30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2022/9/30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2022/9/30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2022/9/30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2022/9/30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b="1" kern="1200">
          <a:solidFill>
            <a:schemeClr val="tx2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b="1" kern="1200">
          <a:solidFill>
            <a:schemeClr val="tx2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b="1" kern="1200">
          <a:solidFill>
            <a:schemeClr val="tx2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b="1" kern="1200">
          <a:solidFill>
            <a:schemeClr val="tx2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b="1" kern="1200" baseline="0">
          <a:solidFill>
            <a:schemeClr val="tx2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et.eslite.com/tw/en/article/202112280011?fbclid=IwAR0oMKR1wuFA2YFrIfMbc5QJUJ6LYtvgBcbkesJSO1gBhTq6KsYvrj7Qd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lsh.kl.edu.tw/gov/lib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簡易檔案排版與轉檔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基隆高中  </a:t>
            </a:r>
            <a:r>
              <a:rPr lang="zh-TW" altLang="en-US" sz="2800" dirty="0" smtClean="0"/>
              <a:t>數學科 連耿義老師</a:t>
            </a:r>
            <a:endParaRPr lang="zh-TW" altLang="en-US" sz="2800" dirty="0"/>
          </a:p>
        </p:txBody>
      </p:sp>
      <p:sp>
        <p:nvSpPr>
          <p:cNvPr id="4" name="文字方塊 3"/>
          <p:cNvSpPr txBox="1"/>
          <p:nvPr/>
        </p:nvSpPr>
        <p:spPr>
          <a:xfrm>
            <a:off x="323528" y="1412776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6600" b="1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自主學習</a:t>
            </a:r>
            <a:endParaRPr lang="zh-TW" altLang="en-US" sz="6600" b="1" dirty="0">
              <a:solidFill>
                <a:srgbClr val="FFC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84410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mtClean="0">
                <a:effectLst/>
              </a:rPr>
              <a:t>任務</a:t>
            </a:r>
            <a:r>
              <a:rPr lang="zh-TW" altLang="en-US" smtClean="0">
                <a:effectLst/>
              </a:rPr>
              <a:t>說明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8470" y="1600200"/>
            <a:ext cx="8868026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000" dirty="0"/>
              <a:t> </a:t>
            </a:r>
            <a:r>
              <a:rPr lang="zh-TW" altLang="en-US" sz="4000" dirty="0">
                <a:hlinkClick r:id="rId3"/>
              </a:rPr>
              <a:t>版面美觀的五個小技巧；工作必備的用字潛規則、告別新細明體之必要</a:t>
            </a:r>
            <a:r>
              <a:rPr lang="zh-TW" altLang="en-US" sz="4000" dirty="0" smtClean="0">
                <a:hlinkClick r:id="rId3"/>
              </a:rPr>
              <a:t>！</a:t>
            </a:r>
            <a:endParaRPr lang="en-US" altLang="zh-TW" sz="4000" dirty="0" smtClean="0"/>
          </a:p>
          <a:p>
            <a:pPr marL="0" indent="0">
              <a:buNone/>
            </a:pPr>
            <a:endParaRPr lang="en-US" altLang="zh-TW" sz="4000" dirty="0"/>
          </a:p>
          <a:p>
            <a:pPr marL="0" indent="0">
              <a:buNone/>
            </a:pPr>
            <a:r>
              <a:rPr lang="zh-TW" altLang="en-US" sz="4000" dirty="0" smtClean="0">
                <a:hlinkClick r:id="rId4"/>
              </a:rPr>
              <a:t>來圖書館網頁</a:t>
            </a:r>
            <a:r>
              <a:rPr lang="zh-TW" altLang="en-US" sz="4000" smtClean="0">
                <a:hlinkClick r:id="rId4"/>
              </a:rPr>
              <a:t>看看</a:t>
            </a:r>
            <a:r>
              <a:rPr lang="zh-TW" altLang="en-US" sz="4000" smtClean="0">
                <a:hlinkClick r:id="rId4"/>
              </a:rPr>
              <a:t>學長姊自主</a:t>
            </a:r>
            <a:r>
              <a:rPr lang="zh-TW" altLang="en-US" sz="4000" dirty="0" smtClean="0">
                <a:hlinkClick r:id="rId4"/>
              </a:rPr>
              <a:t>學習做了什麼吧</a:t>
            </a:r>
            <a:r>
              <a:rPr lang="en-US" altLang="zh-TW" sz="4000" dirty="0" smtClean="0">
                <a:hlinkClick r:id="rId4"/>
              </a:rPr>
              <a:t>!</a:t>
            </a:r>
            <a:endParaRPr lang="en-US" altLang="zh-TW" sz="4000" dirty="0" smtClean="0"/>
          </a:p>
        </p:txBody>
      </p:sp>
    </p:spTree>
    <p:extLst>
      <p:ext uri="{BB962C8B-B14F-4D97-AF65-F5344CB8AC3E}">
        <p14:creationId xmlns:p14="http://schemas.microsoft.com/office/powerpoint/2010/main" val="156655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effectLst/>
              </a:rPr>
              <a:t>任務一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8470" y="1600200"/>
            <a:ext cx="8868026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3200" dirty="0"/>
              <a:t>填入今日成果紀錄表的日期、班級、座號、姓名。</a:t>
            </a:r>
          </a:p>
          <a:p>
            <a:pPr marL="0" indent="0">
              <a:buNone/>
            </a:pPr>
            <a:r>
              <a:rPr lang="en-US" altLang="zh-TW" sz="3200" dirty="0"/>
              <a:t>1.</a:t>
            </a:r>
            <a:r>
              <a:rPr lang="zh-TW" altLang="zh-TW" sz="3200" dirty="0"/>
              <a:t>字體</a:t>
            </a:r>
            <a:r>
              <a:rPr lang="en-US" altLang="zh-TW" sz="3200" dirty="0"/>
              <a:t>:</a:t>
            </a:r>
            <a:r>
              <a:rPr lang="zh-TW" altLang="zh-TW" sz="3200" dirty="0"/>
              <a:t>標楷體</a:t>
            </a:r>
          </a:p>
          <a:p>
            <a:pPr marL="0" indent="0">
              <a:buNone/>
            </a:pPr>
            <a:r>
              <a:rPr lang="en-US" altLang="zh-TW" sz="3200" dirty="0"/>
              <a:t>2.</a:t>
            </a:r>
            <a:r>
              <a:rPr lang="zh-TW" altLang="zh-TW" sz="3200" dirty="0"/>
              <a:t>字型大小</a:t>
            </a:r>
            <a:r>
              <a:rPr lang="en-US" altLang="zh-TW" sz="3200" dirty="0"/>
              <a:t>:16</a:t>
            </a:r>
            <a:endParaRPr lang="zh-TW" altLang="zh-TW" sz="3200" dirty="0"/>
          </a:p>
          <a:p>
            <a:pPr marL="0" indent="0">
              <a:buNone/>
            </a:pPr>
            <a:r>
              <a:rPr lang="en-US" altLang="zh-TW" sz="3200" dirty="0"/>
              <a:t>3.</a:t>
            </a:r>
            <a:r>
              <a:rPr lang="zh-TW" altLang="zh-TW" sz="3200" dirty="0"/>
              <a:t>字的顏色為黑色，不斜體</a:t>
            </a:r>
          </a:p>
          <a:p>
            <a:pPr marL="0" indent="0">
              <a:buNone/>
            </a:pPr>
            <a:r>
              <a:rPr lang="en-US" altLang="zh-TW" sz="3200" dirty="0"/>
              <a:t>4.</a:t>
            </a:r>
            <a:r>
              <a:rPr lang="zh-TW" altLang="zh-TW" sz="3200" dirty="0"/>
              <a:t>刪除</a:t>
            </a:r>
            <a:r>
              <a:rPr lang="zh-TW" altLang="zh-TW" sz="3200" dirty="0" smtClean="0"/>
              <a:t>多</a:t>
            </a:r>
            <a:r>
              <a:rPr lang="zh-TW" altLang="en-US" sz="3200" dirty="0" smtClean="0"/>
              <a:t>餘</a:t>
            </a:r>
            <a:r>
              <a:rPr lang="zh-TW" altLang="zh-TW" sz="3200" dirty="0" smtClean="0"/>
              <a:t>空白</a:t>
            </a:r>
            <a:endParaRPr lang="zh-TW" altLang="zh-TW" sz="3200" dirty="0"/>
          </a:p>
          <a:p>
            <a:pPr marL="0" indent="0">
              <a:buNone/>
            </a:pPr>
            <a:r>
              <a:rPr lang="en-US" altLang="zh-TW" sz="3200" dirty="0"/>
              <a:t>5.</a:t>
            </a:r>
            <a:r>
              <a:rPr lang="zh-TW" altLang="zh-TW" sz="3200" dirty="0"/>
              <a:t>日期整行字向右對齊</a:t>
            </a:r>
          </a:p>
          <a:p>
            <a:pPr marL="0" indent="0">
              <a:buNone/>
            </a:pPr>
            <a:r>
              <a:rPr lang="en-US" altLang="zh-TW" sz="3200" dirty="0"/>
              <a:t>6.</a:t>
            </a:r>
            <a:r>
              <a:rPr lang="zh-TW" altLang="zh-TW" sz="3200" dirty="0"/>
              <a:t>姓名請置於格子中</a:t>
            </a:r>
          </a:p>
          <a:p>
            <a:pPr marL="0" indent="0">
              <a:buNone/>
            </a:pPr>
            <a:r>
              <a:rPr lang="en-US" altLang="zh-TW" sz="3200" dirty="0"/>
              <a:t>7.</a:t>
            </a:r>
            <a:r>
              <a:rPr lang="zh-TW" altLang="zh-TW" sz="3200" dirty="0"/>
              <a:t>完成上述步驟後，取消文字提醒</a:t>
            </a:r>
          </a:p>
          <a:p>
            <a:pPr marL="0" indent="0">
              <a:buNone/>
            </a:pPr>
            <a:endParaRPr lang="en-US" altLang="zh-TW" sz="4000" dirty="0" smtClean="0"/>
          </a:p>
        </p:txBody>
      </p:sp>
    </p:spTree>
    <p:extLst>
      <p:ext uri="{BB962C8B-B14F-4D97-AF65-F5344CB8AC3E}">
        <p14:creationId xmlns:p14="http://schemas.microsoft.com/office/powerpoint/2010/main" val="32425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>
                <a:effectLst/>
              </a:rPr>
              <a:t>任務</a:t>
            </a:r>
            <a:r>
              <a:rPr lang="zh-TW" altLang="en-US" dirty="0" smtClean="0">
                <a:effectLst/>
              </a:rPr>
              <a:t>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8470" y="1600200"/>
            <a:ext cx="8868026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8800" dirty="0"/>
              <a:t>挑選自主學習主題為「專題</a:t>
            </a:r>
            <a:r>
              <a:rPr lang="zh-TW" altLang="zh-TW" sz="8800" dirty="0" smtClean="0"/>
              <a:t>」使用</a:t>
            </a:r>
            <a:r>
              <a:rPr lang="zh-TW" altLang="zh-TW" sz="8800" dirty="0"/>
              <a:t>「▉」</a:t>
            </a:r>
            <a:r>
              <a:rPr lang="zh-TW" altLang="zh-TW" sz="8800" dirty="0" smtClean="0"/>
              <a:t>標記</a:t>
            </a:r>
            <a:r>
              <a:rPr lang="zh-TW" altLang="zh-TW" sz="8800" dirty="0"/>
              <a:t>。</a:t>
            </a:r>
          </a:p>
          <a:p>
            <a:pPr marL="0" indent="0">
              <a:buNone/>
            </a:pPr>
            <a:endParaRPr lang="en-US" altLang="zh-TW" sz="4000" dirty="0" smtClean="0"/>
          </a:p>
        </p:txBody>
      </p:sp>
    </p:spTree>
    <p:extLst>
      <p:ext uri="{BB962C8B-B14F-4D97-AF65-F5344CB8AC3E}">
        <p14:creationId xmlns:p14="http://schemas.microsoft.com/office/powerpoint/2010/main" val="206544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>
                <a:effectLst/>
              </a:rPr>
              <a:t>任務</a:t>
            </a:r>
            <a:r>
              <a:rPr lang="zh-TW" altLang="en-US" dirty="0" smtClean="0">
                <a:effectLst/>
              </a:rPr>
              <a:t>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8470" y="1600200"/>
            <a:ext cx="8868026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8800" dirty="0" smtClean="0"/>
              <a:t>將</a:t>
            </a:r>
            <a:r>
              <a:rPr lang="zh-TW" altLang="zh-TW" sz="8800" dirty="0"/>
              <a:t>照片傳送至電腦上，以利等一下使用。</a:t>
            </a:r>
          </a:p>
          <a:p>
            <a:pPr marL="0" indent="0">
              <a:buNone/>
            </a:pPr>
            <a:endParaRPr lang="en-US" altLang="zh-TW" sz="4000" dirty="0" smtClean="0"/>
          </a:p>
        </p:txBody>
      </p:sp>
    </p:spTree>
    <p:extLst>
      <p:ext uri="{BB962C8B-B14F-4D97-AF65-F5344CB8AC3E}">
        <p14:creationId xmlns:p14="http://schemas.microsoft.com/office/powerpoint/2010/main" val="425222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>
                <a:effectLst/>
              </a:rPr>
              <a:t>任務</a:t>
            </a:r>
            <a:r>
              <a:rPr lang="zh-TW" altLang="en-US" dirty="0" smtClean="0">
                <a:effectLst/>
              </a:rPr>
              <a:t>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8470" y="1600200"/>
            <a:ext cx="8868026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8800" dirty="0" smtClean="0"/>
              <a:t>插入一張自己在查資料的照片，並調整大小。</a:t>
            </a:r>
            <a:endParaRPr lang="zh-TW" altLang="zh-TW" dirty="0"/>
          </a:p>
          <a:p>
            <a:pPr marL="0" indent="0">
              <a:buNone/>
            </a:pPr>
            <a:endParaRPr lang="zh-TW" altLang="zh-TW" sz="8800" dirty="0" smtClean="0"/>
          </a:p>
          <a:p>
            <a:pPr marL="0" indent="0">
              <a:buNone/>
            </a:pPr>
            <a:endParaRPr lang="en-US" altLang="zh-TW" sz="4000" dirty="0" smtClean="0"/>
          </a:p>
        </p:txBody>
      </p:sp>
    </p:spTree>
    <p:extLst>
      <p:ext uri="{BB962C8B-B14F-4D97-AF65-F5344CB8AC3E}">
        <p14:creationId xmlns:p14="http://schemas.microsoft.com/office/powerpoint/2010/main" val="14773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>
                <a:effectLst/>
              </a:rPr>
              <a:t>任務</a:t>
            </a:r>
            <a:r>
              <a:rPr lang="zh-TW" altLang="en-US" dirty="0" smtClean="0">
                <a:effectLst/>
              </a:rPr>
              <a:t>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8470" y="1600200"/>
            <a:ext cx="8868026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8000" dirty="0"/>
              <a:t>將老師完成評語與簽名後的「自主學習成果紀錄表」掃描為</a:t>
            </a:r>
            <a:r>
              <a:rPr lang="en-US" altLang="zh-TW" sz="8000" dirty="0"/>
              <a:t>PDF</a:t>
            </a:r>
            <a:r>
              <a:rPr lang="zh-TW" altLang="zh-TW" sz="8000" dirty="0"/>
              <a:t>檔。</a:t>
            </a:r>
            <a:endParaRPr lang="zh-TW" altLang="zh-TW" sz="8000" dirty="0" smtClean="0"/>
          </a:p>
          <a:p>
            <a:pPr marL="0" indent="0">
              <a:buNone/>
            </a:pPr>
            <a:endParaRPr lang="en-US" altLang="zh-TW" sz="4000" dirty="0" smtClean="0"/>
          </a:p>
        </p:txBody>
      </p:sp>
    </p:spTree>
    <p:extLst>
      <p:ext uri="{BB962C8B-B14F-4D97-AF65-F5344CB8AC3E}">
        <p14:creationId xmlns:p14="http://schemas.microsoft.com/office/powerpoint/2010/main" val="301866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>
                <a:effectLst/>
              </a:rPr>
              <a:t>任務</a:t>
            </a:r>
            <a:r>
              <a:rPr lang="zh-TW" altLang="en-US" dirty="0" smtClean="0">
                <a:effectLst/>
              </a:rPr>
              <a:t>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8470" y="1600200"/>
            <a:ext cx="8868026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7000" dirty="0" smtClean="0"/>
              <a:t>將</a:t>
            </a:r>
            <a:r>
              <a:rPr lang="zh-TW" altLang="en-US" sz="7000" dirty="0"/>
              <a:t>以下資料合併</a:t>
            </a:r>
            <a:endParaRPr lang="en-US" altLang="zh-TW" sz="7000" dirty="0" smtClean="0"/>
          </a:p>
          <a:p>
            <a:pPr marL="0" indent="0">
              <a:buNone/>
            </a:pPr>
            <a:r>
              <a:rPr lang="en-US" altLang="zh-TW" sz="4000" dirty="0" smtClean="0"/>
              <a:t>1.</a:t>
            </a:r>
            <a:r>
              <a:rPr lang="zh-TW" altLang="zh-TW" sz="4000" dirty="0"/>
              <a:t>自主學習成果紀錄</a:t>
            </a:r>
            <a:r>
              <a:rPr lang="zh-TW" altLang="zh-TW" sz="4000" dirty="0" smtClean="0"/>
              <a:t>表</a:t>
            </a:r>
            <a:r>
              <a:rPr lang="en-US" altLang="zh-TW" sz="4000" dirty="0"/>
              <a:t>PDF</a:t>
            </a:r>
            <a:r>
              <a:rPr lang="zh-TW" altLang="zh-TW" sz="4000" dirty="0"/>
              <a:t>檔</a:t>
            </a:r>
            <a:endParaRPr lang="en-US" altLang="zh-TW" sz="4000" dirty="0" smtClean="0"/>
          </a:p>
          <a:p>
            <a:pPr marL="0" indent="0">
              <a:buNone/>
            </a:pPr>
            <a:r>
              <a:rPr lang="en-US" altLang="zh-TW" sz="4000" dirty="0" smtClean="0"/>
              <a:t>2.</a:t>
            </a:r>
            <a:r>
              <a:rPr lang="zh-TW" altLang="zh-TW" sz="4000" dirty="0"/>
              <a:t>自主學習晤談及指導紀錄表」</a:t>
            </a:r>
            <a:r>
              <a:rPr lang="en-US" altLang="zh-TW" sz="4000" dirty="0"/>
              <a:t>PDF</a:t>
            </a:r>
            <a:r>
              <a:rPr lang="zh-TW" altLang="zh-TW" sz="4000" dirty="0"/>
              <a:t>檔</a:t>
            </a:r>
            <a:r>
              <a:rPr lang="en-US" altLang="zh-TW" sz="4000" dirty="0" smtClean="0"/>
              <a:t>3.</a:t>
            </a:r>
            <a:r>
              <a:rPr lang="zh-TW" altLang="zh-TW" sz="4000" dirty="0"/>
              <a:t> </a:t>
            </a:r>
            <a:r>
              <a:rPr lang="zh-TW" altLang="zh-TW" sz="4000" dirty="0" smtClean="0"/>
              <a:t>附件資料 </a:t>
            </a:r>
            <a:r>
              <a:rPr lang="en-US" altLang="zh-TW" sz="4000" dirty="0" smtClean="0"/>
              <a:t>PDF</a:t>
            </a:r>
            <a:r>
              <a:rPr lang="zh-TW" altLang="zh-TW" sz="4000" dirty="0" smtClean="0"/>
              <a:t>檔</a:t>
            </a:r>
            <a:endParaRPr lang="en-US" altLang="zh-TW" sz="4000" dirty="0" smtClean="0"/>
          </a:p>
        </p:txBody>
      </p:sp>
    </p:spTree>
    <p:extLst>
      <p:ext uri="{BB962C8B-B14F-4D97-AF65-F5344CB8AC3E}">
        <p14:creationId xmlns:p14="http://schemas.microsoft.com/office/powerpoint/2010/main" val="318473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mtClean="0">
                <a:effectLst/>
              </a:rPr>
              <a:t>任務</a:t>
            </a:r>
            <a:r>
              <a:rPr lang="zh-TW" altLang="en-US" smtClean="0">
                <a:effectLst/>
              </a:rPr>
              <a:t>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8470" y="1600200"/>
            <a:ext cx="8868026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zh-TW" sz="6600" dirty="0"/>
              <a:t>將完成後資料上傳至平台。</a:t>
            </a:r>
          </a:p>
          <a:p>
            <a:pPr marL="0" indent="0">
              <a:buNone/>
            </a:pPr>
            <a:r>
              <a:rPr lang="en-US" altLang="zh-TW" sz="6600" dirty="0"/>
              <a:t>https://</a:t>
            </a:r>
            <a:r>
              <a:rPr lang="en-US" altLang="zh-TW" sz="6600" dirty="0" err="1"/>
              <a:t>forms.gle</a:t>
            </a:r>
            <a:r>
              <a:rPr lang="en-US" altLang="zh-TW" sz="6600" dirty="0"/>
              <a:t>/</a:t>
            </a:r>
            <a:r>
              <a:rPr lang="en-US" altLang="zh-TW" sz="6600" dirty="0" err="1"/>
              <a:t>kGoPPTXtXr5H9Mvh7</a:t>
            </a:r>
            <a:endParaRPr lang="zh-TW" altLang="zh-TW" sz="6600" dirty="0"/>
          </a:p>
          <a:p>
            <a:pPr marL="0" indent="0">
              <a:buNone/>
            </a:pPr>
            <a:endParaRPr lang="en-US" altLang="zh-TW" sz="4000" dirty="0" smtClean="0"/>
          </a:p>
        </p:txBody>
      </p:sp>
    </p:spTree>
    <p:extLst>
      <p:ext uri="{BB962C8B-B14F-4D97-AF65-F5344CB8AC3E}">
        <p14:creationId xmlns:p14="http://schemas.microsoft.com/office/powerpoint/2010/main" val="423656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>
    <a:spDef>
      <a:spPr>
        <a:noFill/>
        <a:ln w="38100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400" b="1" dirty="0" smtClean="0">
            <a:latin typeface="微軟正黑體" panose="020B0604030504040204" pitchFamily="34" charset="-120"/>
            <a:ea typeface="微軟正黑體" panose="020B0604030504040204" pitchFamily="34" charset="-12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TM01790490[[fn=美國南方小鎮]]</Template>
  <TotalTime>1668</TotalTime>
  <Words>212</Words>
  <Application>Microsoft Office PowerPoint</Application>
  <PresentationFormat>如螢幕大小 (4:3)</PresentationFormat>
  <Paragraphs>39</Paragraphs>
  <Slides>9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8" baseType="lpstr">
      <vt:lpstr>微軟正黑體</vt:lpstr>
      <vt:lpstr>新細明體</vt:lpstr>
      <vt:lpstr>Arial</vt:lpstr>
      <vt:lpstr>Bodoni MT Condensed</vt:lpstr>
      <vt:lpstr>Calibri</vt:lpstr>
      <vt:lpstr>Courier New</vt:lpstr>
      <vt:lpstr>Franklin Gothic Book</vt:lpstr>
      <vt:lpstr>Wingdings</vt:lpstr>
      <vt:lpstr>Decatur</vt:lpstr>
      <vt:lpstr>簡易檔案排版與轉檔</vt:lpstr>
      <vt:lpstr>任務說明</vt:lpstr>
      <vt:lpstr>任務一</vt:lpstr>
      <vt:lpstr>任務二</vt:lpstr>
      <vt:lpstr>任務三</vt:lpstr>
      <vt:lpstr>任務四</vt:lpstr>
      <vt:lpstr>任務五</vt:lpstr>
      <vt:lpstr>任務六</vt:lpstr>
      <vt:lpstr>任務七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線上學習平台介紹</dc:title>
  <dc:creator>user</dc:creator>
  <cp:lastModifiedBy>User</cp:lastModifiedBy>
  <cp:revision>100</cp:revision>
  <dcterms:created xsi:type="dcterms:W3CDTF">2019-05-09T03:41:09Z</dcterms:created>
  <dcterms:modified xsi:type="dcterms:W3CDTF">2022-09-30T01:52:47Z</dcterms:modified>
</cp:coreProperties>
</file>