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2"/>
  </p:notesMasterIdLst>
  <p:handoutMasterIdLst>
    <p:handoutMasterId r:id="rId13"/>
  </p:handoutMasterIdLst>
  <p:sldIdLst>
    <p:sldId id="285" r:id="rId2"/>
    <p:sldId id="286" r:id="rId3"/>
    <p:sldId id="377" r:id="rId4"/>
    <p:sldId id="386" r:id="rId5"/>
    <p:sldId id="375" r:id="rId6"/>
    <p:sldId id="290" r:id="rId7"/>
    <p:sldId id="387" r:id="rId8"/>
    <p:sldId id="388" r:id="rId9"/>
    <p:sldId id="389" r:id="rId10"/>
    <p:sldId id="345" r:id="rId11"/>
  </p:sldIdLst>
  <p:sldSz cx="9144000" cy="6858000" type="screen4x3"/>
  <p:notesSz cx="6807200" cy="9939338"/>
  <p:defaultTextStyle>
    <a:defPPr>
      <a:defRPr lang="zh-TW"/>
    </a:defPPr>
    <a:lvl1pPr algn="ctr" rtl="0" eaLnBrk="0" fontAlgn="base" hangingPunct="0">
      <a:lnSpc>
        <a:spcPct val="80000"/>
      </a:lnSpc>
      <a:spcBef>
        <a:spcPct val="0"/>
      </a:spcBef>
      <a:spcAft>
        <a:spcPct val="0"/>
      </a:spcAft>
      <a:defRPr kumimoji="1" sz="3000" kern="1200">
        <a:solidFill>
          <a:srgbClr val="003366"/>
        </a:solidFill>
        <a:latin typeface="Times New Roman" panose="02020603050405020304" pitchFamily="18" charset="0"/>
        <a:ea typeface="標楷體" panose="03000509000000000000" pitchFamily="65" charset="-120"/>
        <a:cs typeface="+mn-cs"/>
      </a:defRPr>
    </a:lvl1pPr>
    <a:lvl2pPr marL="457200" algn="ctr" rtl="0" eaLnBrk="0" fontAlgn="base" hangingPunct="0">
      <a:lnSpc>
        <a:spcPct val="80000"/>
      </a:lnSpc>
      <a:spcBef>
        <a:spcPct val="0"/>
      </a:spcBef>
      <a:spcAft>
        <a:spcPct val="0"/>
      </a:spcAft>
      <a:defRPr kumimoji="1" sz="3000" kern="1200">
        <a:solidFill>
          <a:srgbClr val="003366"/>
        </a:solidFill>
        <a:latin typeface="Times New Roman" panose="02020603050405020304" pitchFamily="18" charset="0"/>
        <a:ea typeface="標楷體" panose="03000509000000000000" pitchFamily="65" charset="-120"/>
        <a:cs typeface="+mn-cs"/>
      </a:defRPr>
    </a:lvl2pPr>
    <a:lvl3pPr marL="914400" algn="ctr" rtl="0" eaLnBrk="0" fontAlgn="base" hangingPunct="0">
      <a:lnSpc>
        <a:spcPct val="80000"/>
      </a:lnSpc>
      <a:spcBef>
        <a:spcPct val="0"/>
      </a:spcBef>
      <a:spcAft>
        <a:spcPct val="0"/>
      </a:spcAft>
      <a:defRPr kumimoji="1" sz="3000" kern="1200">
        <a:solidFill>
          <a:srgbClr val="003366"/>
        </a:solidFill>
        <a:latin typeface="Times New Roman" panose="02020603050405020304" pitchFamily="18" charset="0"/>
        <a:ea typeface="標楷體" panose="03000509000000000000" pitchFamily="65" charset="-120"/>
        <a:cs typeface="+mn-cs"/>
      </a:defRPr>
    </a:lvl3pPr>
    <a:lvl4pPr marL="1371600" algn="ctr" rtl="0" eaLnBrk="0" fontAlgn="base" hangingPunct="0">
      <a:lnSpc>
        <a:spcPct val="80000"/>
      </a:lnSpc>
      <a:spcBef>
        <a:spcPct val="0"/>
      </a:spcBef>
      <a:spcAft>
        <a:spcPct val="0"/>
      </a:spcAft>
      <a:defRPr kumimoji="1" sz="3000" kern="1200">
        <a:solidFill>
          <a:srgbClr val="003366"/>
        </a:solidFill>
        <a:latin typeface="Times New Roman" panose="02020603050405020304" pitchFamily="18" charset="0"/>
        <a:ea typeface="標楷體" panose="03000509000000000000" pitchFamily="65" charset="-120"/>
        <a:cs typeface="+mn-cs"/>
      </a:defRPr>
    </a:lvl4pPr>
    <a:lvl5pPr marL="1828800" algn="ctr" rtl="0" eaLnBrk="0" fontAlgn="base" hangingPunct="0">
      <a:lnSpc>
        <a:spcPct val="80000"/>
      </a:lnSpc>
      <a:spcBef>
        <a:spcPct val="0"/>
      </a:spcBef>
      <a:spcAft>
        <a:spcPct val="0"/>
      </a:spcAft>
      <a:defRPr kumimoji="1" sz="3000" kern="1200">
        <a:solidFill>
          <a:srgbClr val="003366"/>
        </a:solidFill>
        <a:latin typeface="Times New Roman" panose="02020603050405020304" pitchFamily="18" charset="0"/>
        <a:ea typeface="標楷體" panose="03000509000000000000" pitchFamily="65" charset="-120"/>
        <a:cs typeface="+mn-cs"/>
      </a:defRPr>
    </a:lvl5pPr>
    <a:lvl6pPr marL="2286000" algn="l" defTabSz="914400" rtl="0" eaLnBrk="1" latinLnBrk="0" hangingPunct="1">
      <a:defRPr kumimoji="1" sz="3000" kern="1200">
        <a:solidFill>
          <a:srgbClr val="003366"/>
        </a:solidFill>
        <a:latin typeface="Times New Roman" panose="02020603050405020304" pitchFamily="18" charset="0"/>
        <a:ea typeface="標楷體" panose="03000509000000000000" pitchFamily="65" charset="-120"/>
        <a:cs typeface="+mn-cs"/>
      </a:defRPr>
    </a:lvl6pPr>
    <a:lvl7pPr marL="2743200" algn="l" defTabSz="914400" rtl="0" eaLnBrk="1" latinLnBrk="0" hangingPunct="1">
      <a:defRPr kumimoji="1" sz="3000" kern="1200">
        <a:solidFill>
          <a:srgbClr val="003366"/>
        </a:solidFill>
        <a:latin typeface="Times New Roman" panose="02020603050405020304" pitchFamily="18" charset="0"/>
        <a:ea typeface="標楷體" panose="03000509000000000000" pitchFamily="65" charset="-120"/>
        <a:cs typeface="+mn-cs"/>
      </a:defRPr>
    </a:lvl7pPr>
    <a:lvl8pPr marL="3200400" algn="l" defTabSz="914400" rtl="0" eaLnBrk="1" latinLnBrk="0" hangingPunct="1">
      <a:defRPr kumimoji="1" sz="3000" kern="1200">
        <a:solidFill>
          <a:srgbClr val="003366"/>
        </a:solidFill>
        <a:latin typeface="Times New Roman" panose="02020603050405020304" pitchFamily="18" charset="0"/>
        <a:ea typeface="標楷體" panose="03000509000000000000" pitchFamily="65" charset="-120"/>
        <a:cs typeface="+mn-cs"/>
      </a:defRPr>
    </a:lvl8pPr>
    <a:lvl9pPr marL="3657600" algn="l" defTabSz="914400" rtl="0" eaLnBrk="1" latinLnBrk="0" hangingPunct="1">
      <a:defRPr kumimoji="1" sz="3000" kern="1200">
        <a:solidFill>
          <a:srgbClr val="003366"/>
        </a:solidFill>
        <a:latin typeface="Times New Roman" panose="02020603050405020304" pitchFamily="18"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B78"/>
    <a:srgbClr val="FFFFFF"/>
    <a:srgbClr val="000066"/>
    <a:srgbClr val="FF0000"/>
    <a:srgbClr val="CC3300"/>
    <a:srgbClr val="FF3300"/>
    <a:srgbClr val="FF2211"/>
    <a:srgbClr val="FF2A1C"/>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51" autoAdjust="0"/>
    <p:restoredTop sz="38129" autoAdjust="0"/>
  </p:normalViewPr>
  <p:slideViewPr>
    <p:cSldViewPr>
      <p:cViewPr varScale="1">
        <p:scale>
          <a:sx n="111" d="100"/>
          <a:sy n="111" d="100"/>
        </p:scale>
        <p:origin x="1128" y="96"/>
      </p:cViewPr>
      <p:guideLst>
        <p:guide orient="horz" pos="2160"/>
        <p:guide pos="2880"/>
      </p:guideLst>
    </p:cSldViewPr>
  </p:slideViewPr>
  <p:outlineViewPr>
    <p:cViewPr>
      <p:scale>
        <a:sx n="33" d="100"/>
        <a:sy n="33" d="100"/>
      </p:scale>
      <p:origin x="0" y="34458"/>
    </p:cViewPr>
  </p:outlineViewPr>
  <p:notesTextViewPr>
    <p:cViewPr>
      <p:scale>
        <a:sx n="100" d="100"/>
        <a:sy n="100" d="100"/>
      </p:scale>
      <p:origin x="0" y="0"/>
    </p:cViewPr>
  </p:notesTextViewPr>
  <p:notesViewPr>
    <p:cSldViewPr>
      <p:cViewPr varScale="1">
        <p:scale>
          <a:sx n="43" d="100"/>
          <a:sy n="43" d="100"/>
        </p:scale>
        <p:origin x="-2034"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8468" cy="497970"/>
          </a:xfrm>
          <a:prstGeom prst="rect">
            <a:avLst/>
          </a:prstGeom>
          <a:noFill/>
          <a:ln w="9525">
            <a:noFill/>
            <a:miter lim="800000"/>
            <a:headEnd/>
            <a:tailEnd/>
          </a:ln>
        </p:spPr>
        <p:txBody>
          <a:bodyPr vert="horz" wrap="square" lIns="92300" tIns="46149" rIns="92300" bIns="46149" numCol="1" anchor="t" anchorCtr="0" compatLnSpc="1">
            <a:prstTxWarp prst="textNoShape">
              <a:avLst/>
            </a:prstTxWarp>
          </a:bodyPr>
          <a:lstStyle>
            <a:lvl1pPr algn="l" defTabSz="923207" eaLnBrk="0" hangingPunct="0">
              <a:lnSpc>
                <a:spcPct val="100000"/>
              </a:lnSpc>
              <a:defRPr kumimoji="0" sz="1300" b="1">
                <a:solidFill>
                  <a:schemeClr val="tx1"/>
                </a:solidFill>
                <a:latin typeface="Arial" charset="0"/>
                <a:ea typeface="新細明體" pitchFamily="18" charset="-120"/>
              </a:defRPr>
            </a:lvl1pPr>
          </a:lstStyle>
          <a:p>
            <a:pPr>
              <a:defRPr/>
            </a:pPr>
            <a:endParaRPr lang="en-US" altLang="zh-TW"/>
          </a:p>
        </p:txBody>
      </p:sp>
      <p:sp>
        <p:nvSpPr>
          <p:cNvPr id="106499" name="Rectangle 3"/>
          <p:cNvSpPr>
            <a:spLocks noGrp="1" noChangeArrowheads="1"/>
          </p:cNvSpPr>
          <p:nvPr>
            <p:ph type="dt" sz="quarter" idx="1"/>
          </p:nvPr>
        </p:nvSpPr>
        <p:spPr bwMode="auto">
          <a:xfrm>
            <a:off x="3857211" y="0"/>
            <a:ext cx="2948468" cy="497970"/>
          </a:xfrm>
          <a:prstGeom prst="rect">
            <a:avLst/>
          </a:prstGeom>
          <a:noFill/>
          <a:ln w="9525">
            <a:noFill/>
            <a:miter lim="800000"/>
            <a:headEnd/>
            <a:tailEnd/>
          </a:ln>
        </p:spPr>
        <p:txBody>
          <a:bodyPr vert="horz" wrap="square" lIns="92300" tIns="46149" rIns="92300" bIns="46149" numCol="1" anchor="t" anchorCtr="0" compatLnSpc="1">
            <a:prstTxWarp prst="textNoShape">
              <a:avLst/>
            </a:prstTxWarp>
          </a:bodyPr>
          <a:lstStyle>
            <a:lvl1pPr algn="r" defTabSz="923207" eaLnBrk="0" hangingPunct="0">
              <a:lnSpc>
                <a:spcPct val="100000"/>
              </a:lnSpc>
              <a:defRPr kumimoji="0" sz="1300" b="1">
                <a:solidFill>
                  <a:schemeClr val="tx1"/>
                </a:solidFill>
                <a:latin typeface="Arial" charset="0"/>
                <a:ea typeface="新細明體" pitchFamily="18" charset="-120"/>
              </a:defRPr>
            </a:lvl1pPr>
          </a:lstStyle>
          <a:p>
            <a:pPr>
              <a:defRPr/>
            </a:pPr>
            <a:fld id="{D93359A4-3472-43AC-8708-DF8D94C97580}" type="datetimeFigureOut">
              <a:rPr lang="zh-TW" altLang="en-US"/>
              <a:pPr>
                <a:defRPr/>
              </a:pPr>
              <a:t>2022/9/1</a:t>
            </a:fld>
            <a:endParaRPr lang="en-US" altLang="zh-TW"/>
          </a:p>
        </p:txBody>
      </p:sp>
      <p:sp>
        <p:nvSpPr>
          <p:cNvPr id="106500" name="Rectangle 4"/>
          <p:cNvSpPr>
            <a:spLocks noGrp="1" noChangeArrowheads="1"/>
          </p:cNvSpPr>
          <p:nvPr>
            <p:ph type="ftr" sz="quarter" idx="2"/>
          </p:nvPr>
        </p:nvSpPr>
        <p:spPr bwMode="auto">
          <a:xfrm>
            <a:off x="0" y="9439829"/>
            <a:ext cx="2948468" cy="497969"/>
          </a:xfrm>
          <a:prstGeom prst="rect">
            <a:avLst/>
          </a:prstGeom>
          <a:noFill/>
          <a:ln w="9525">
            <a:noFill/>
            <a:miter lim="800000"/>
            <a:headEnd/>
            <a:tailEnd/>
          </a:ln>
        </p:spPr>
        <p:txBody>
          <a:bodyPr vert="horz" wrap="square" lIns="92300" tIns="46149" rIns="92300" bIns="46149" numCol="1" anchor="b" anchorCtr="0" compatLnSpc="1">
            <a:prstTxWarp prst="textNoShape">
              <a:avLst/>
            </a:prstTxWarp>
          </a:bodyPr>
          <a:lstStyle>
            <a:lvl1pPr algn="l" defTabSz="923207" eaLnBrk="0" hangingPunct="0">
              <a:lnSpc>
                <a:spcPct val="100000"/>
              </a:lnSpc>
              <a:defRPr kumimoji="0" sz="1300" b="1">
                <a:solidFill>
                  <a:schemeClr val="tx1"/>
                </a:solidFill>
                <a:latin typeface="Arial" charset="0"/>
                <a:ea typeface="新細明體" pitchFamily="18" charset="-120"/>
              </a:defRPr>
            </a:lvl1pPr>
          </a:lstStyle>
          <a:p>
            <a:pPr>
              <a:defRPr/>
            </a:pPr>
            <a:endParaRPr lang="en-US" altLang="zh-TW"/>
          </a:p>
        </p:txBody>
      </p:sp>
      <p:sp>
        <p:nvSpPr>
          <p:cNvPr id="106501" name="Rectangle 5"/>
          <p:cNvSpPr>
            <a:spLocks noGrp="1" noChangeArrowheads="1"/>
          </p:cNvSpPr>
          <p:nvPr>
            <p:ph type="sldNum" sz="quarter" idx="3"/>
          </p:nvPr>
        </p:nvSpPr>
        <p:spPr bwMode="auto">
          <a:xfrm>
            <a:off x="3857211" y="9439829"/>
            <a:ext cx="2948468" cy="497969"/>
          </a:xfrm>
          <a:prstGeom prst="rect">
            <a:avLst/>
          </a:prstGeom>
          <a:noFill/>
          <a:ln w="9525">
            <a:noFill/>
            <a:miter lim="800000"/>
            <a:headEnd/>
            <a:tailEnd/>
          </a:ln>
        </p:spPr>
        <p:txBody>
          <a:bodyPr vert="horz" wrap="square" lIns="92300" tIns="46149" rIns="92300" bIns="46149" numCol="1" anchor="b" anchorCtr="0" compatLnSpc="1">
            <a:prstTxWarp prst="textNoShape">
              <a:avLst/>
            </a:prstTxWarp>
          </a:bodyPr>
          <a:lstStyle>
            <a:lvl1pPr algn="r" defTabSz="923207">
              <a:lnSpc>
                <a:spcPct val="100000"/>
              </a:lnSpc>
              <a:defRPr kumimoji="0" sz="1300" b="1">
                <a:solidFill>
                  <a:schemeClr val="tx1"/>
                </a:solidFill>
                <a:latin typeface="Arial" panose="020B0604020202020204" pitchFamily="34" charset="0"/>
                <a:ea typeface="新細明體" panose="02020500000000000000" pitchFamily="18" charset="-120"/>
              </a:defRPr>
            </a:lvl1pPr>
          </a:lstStyle>
          <a:p>
            <a:fld id="{5DCE095F-3BF9-4BD3-A6D2-E38C933DB69B}" type="slidenum">
              <a:rPr lang="zh-TW" altLang="en-US"/>
              <a:pPr/>
              <a:t>‹#›</a:t>
            </a:fld>
            <a:endParaRPr lang="en-US" altLang="zh-TW"/>
          </a:p>
        </p:txBody>
      </p:sp>
    </p:spTree>
    <p:extLst>
      <p:ext uri="{BB962C8B-B14F-4D97-AF65-F5344CB8AC3E}">
        <p14:creationId xmlns:p14="http://schemas.microsoft.com/office/powerpoint/2010/main" val="1754021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8468" cy="497970"/>
          </a:xfrm>
          <a:prstGeom prst="rect">
            <a:avLst/>
          </a:prstGeom>
          <a:noFill/>
          <a:ln w="9525">
            <a:noFill/>
            <a:miter lim="800000"/>
            <a:headEnd/>
            <a:tailEnd/>
          </a:ln>
        </p:spPr>
        <p:txBody>
          <a:bodyPr vert="horz" wrap="square" lIns="92300" tIns="46149" rIns="92300" bIns="46149" numCol="1" anchor="t" anchorCtr="0" compatLnSpc="1">
            <a:prstTxWarp prst="textNoShape">
              <a:avLst/>
            </a:prstTxWarp>
          </a:bodyPr>
          <a:lstStyle>
            <a:lvl1pPr algn="l" defTabSz="923207" eaLnBrk="1" hangingPunct="1">
              <a:lnSpc>
                <a:spcPct val="100000"/>
              </a:lnSpc>
              <a:defRPr kumimoji="1" sz="1300" b="0">
                <a:solidFill>
                  <a:schemeClr val="tx1"/>
                </a:solidFill>
                <a:latin typeface="Arial" charset="0"/>
                <a:ea typeface="新細明體" pitchFamily="18" charset="-120"/>
              </a:defRPr>
            </a:lvl1pPr>
          </a:lstStyle>
          <a:p>
            <a:pPr>
              <a:defRPr/>
            </a:pPr>
            <a:endParaRPr lang="en-US" altLang="zh-TW"/>
          </a:p>
        </p:txBody>
      </p:sp>
      <p:sp>
        <p:nvSpPr>
          <p:cNvPr id="26627" name="Rectangle 3"/>
          <p:cNvSpPr>
            <a:spLocks noGrp="1" noChangeArrowheads="1"/>
          </p:cNvSpPr>
          <p:nvPr>
            <p:ph type="dt" idx="1"/>
          </p:nvPr>
        </p:nvSpPr>
        <p:spPr bwMode="auto">
          <a:xfrm>
            <a:off x="3857211" y="0"/>
            <a:ext cx="2948468" cy="497970"/>
          </a:xfrm>
          <a:prstGeom prst="rect">
            <a:avLst/>
          </a:prstGeom>
          <a:noFill/>
          <a:ln w="9525">
            <a:noFill/>
            <a:miter lim="800000"/>
            <a:headEnd/>
            <a:tailEnd/>
          </a:ln>
        </p:spPr>
        <p:txBody>
          <a:bodyPr vert="horz" wrap="square" lIns="92300" tIns="46149" rIns="92300" bIns="46149" numCol="1" anchor="t" anchorCtr="0" compatLnSpc="1">
            <a:prstTxWarp prst="textNoShape">
              <a:avLst/>
            </a:prstTxWarp>
          </a:bodyPr>
          <a:lstStyle>
            <a:lvl1pPr algn="r" defTabSz="923207" eaLnBrk="1" hangingPunct="1">
              <a:lnSpc>
                <a:spcPct val="100000"/>
              </a:lnSpc>
              <a:defRPr kumimoji="1" sz="1300" b="0">
                <a:solidFill>
                  <a:schemeClr val="tx1"/>
                </a:solidFill>
                <a:latin typeface="Arial" charset="0"/>
                <a:ea typeface="新細明體" pitchFamily="18" charset="-120"/>
              </a:defRPr>
            </a:lvl1pPr>
          </a:lstStyle>
          <a:p>
            <a:pPr>
              <a:defRPr/>
            </a:pPr>
            <a:endParaRPr lang="en-US" altLang="zh-TW"/>
          </a:p>
        </p:txBody>
      </p:sp>
      <p:sp>
        <p:nvSpPr>
          <p:cNvPr id="26628"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0418" y="4720686"/>
            <a:ext cx="5446368" cy="4472471"/>
          </a:xfrm>
          <a:prstGeom prst="rect">
            <a:avLst/>
          </a:prstGeom>
          <a:noFill/>
          <a:ln w="9525">
            <a:noFill/>
            <a:miter lim="800000"/>
            <a:headEnd/>
            <a:tailEnd/>
          </a:ln>
        </p:spPr>
        <p:txBody>
          <a:bodyPr vert="horz" wrap="square" lIns="92300" tIns="46149" rIns="92300" bIns="4614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6630" name="Rectangle 6"/>
          <p:cNvSpPr>
            <a:spLocks noGrp="1" noChangeArrowheads="1"/>
          </p:cNvSpPr>
          <p:nvPr>
            <p:ph type="ftr" sz="quarter" idx="4"/>
          </p:nvPr>
        </p:nvSpPr>
        <p:spPr bwMode="auto">
          <a:xfrm>
            <a:off x="0" y="9439829"/>
            <a:ext cx="2948468" cy="497969"/>
          </a:xfrm>
          <a:prstGeom prst="rect">
            <a:avLst/>
          </a:prstGeom>
          <a:noFill/>
          <a:ln w="9525">
            <a:noFill/>
            <a:miter lim="800000"/>
            <a:headEnd/>
            <a:tailEnd/>
          </a:ln>
        </p:spPr>
        <p:txBody>
          <a:bodyPr vert="horz" wrap="square" lIns="92300" tIns="46149" rIns="92300" bIns="46149" numCol="1" anchor="b" anchorCtr="0" compatLnSpc="1">
            <a:prstTxWarp prst="textNoShape">
              <a:avLst/>
            </a:prstTxWarp>
          </a:bodyPr>
          <a:lstStyle>
            <a:lvl1pPr algn="l" defTabSz="923207" eaLnBrk="1" hangingPunct="1">
              <a:lnSpc>
                <a:spcPct val="100000"/>
              </a:lnSpc>
              <a:defRPr kumimoji="1" sz="1300" b="0">
                <a:solidFill>
                  <a:schemeClr val="tx1"/>
                </a:solidFill>
                <a:latin typeface="Arial" charset="0"/>
                <a:ea typeface="新細明體" pitchFamily="18" charset="-120"/>
              </a:defRPr>
            </a:lvl1pPr>
          </a:lstStyle>
          <a:p>
            <a:pPr>
              <a:defRPr/>
            </a:pPr>
            <a:endParaRPr lang="en-US" altLang="zh-TW"/>
          </a:p>
        </p:txBody>
      </p:sp>
      <p:sp>
        <p:nvSpPr>
          <p:cNvPr id="26631" name="Rectangle 7"/>
          <p:cNvSpPr>
            <a:spLocks noGrp="1" noChangeArrowheads="1"/>
          </p:cNvSpPr>
          <p:nvPr>
            <p:ph type="sldNum" sz="quarter" idx="5"/>
          </p:nvPr>
        </p:nvSpPr>
        <p:spPr bwMode="auto">
          <a:xfrm>
            <a:off x="3857211" y="9439829"/>
            <a:ext cx="2948468" cy="497969"/>
          </a:xfrm>
          <a:prstGeom prst="rect">
            <a:avLst/>
          </a:prstGeom>
          <a:noFill/>
          <a:ln w="9525">
            <a:noFill/>
            <a:miter lim="800000"/>
            <a:headEnd/>
            <a:tailEnd/>
          </a:ln>
        </p:spPr>
        <p:txBody>
          <a:bodyPr vert="horz" wrap="square" lIns="92300" tIns="46149" rIns="92300" bIns="46149" numCol="1" anchor="b" anchorCtr="0" compatLnSpc="1">
            <a:prstTxWarp prst="textNoShape">
              <a:avLst/>
            </a:prstTxWarp>
          </a:bodyPr>
          <a:lstStyle>
            <a:lvl1pPr algn="r" defTabSz="923207" eaLnBrk="1" hangingPunct="1">
              <a:lnSpc>
                <a:spcPct val="100000"/>
              </a:lnSpc>
              <a:defRPr sz="1300">
                <a:solidFill>
                  <a:schemeClr val="tx1"/>
                </a:solidFill>
                <a:latin typeface="Arial" panose="020B0604020202020204" pitchFamily="34" charset="0"/>
                <a:ea typeface="新細明體" panose="02020500000000000000" pitchFamily="18" charset="-120"/>
              </a:defRPr>
            </a:lvl1pPr>
          </a:lstStyle>
          <a:p>
            <a:fld id="{28D6949E-057A-4CC3-B216-7320B72E5244}" type="slidenum">
              <a:rPr lang="en-US" altLang="zh-TW"/>
              <a:pPr/>
              <a:t>‹#›</a:t>
            </a:fld>
            <a:endParaRPr lang="en-US" altLang="zh-TW"/>
          </a:p>
        </p:txBody>
      </p:sp>
    </p:spTree>
    <p:extLst>
      <p:ext uri="{BB962C8B-B14F-4D97-AF65-F5344CB8AC3E}">
        <p14:creationId xmlns:p14="http://schemas.microsoft.com/office/powerpoint/2010/main" val="3446089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2130425"/>
            <a:ext cx="7772400" cy="1470025"/>
          </a:xfrm>
        </p:spPr>
        <p:txBody>
          <a:bodyPr/>
          <a:lstStyle>
            <a:lvl1pPr>
              <a:defRPr smtClean="0"/>
            </a:lvl1pPr>
          </a:lstStyle>
          <a:p>
            <a:r>
              <a:rPr lang="zh-TW" altLang="en-US"/>
              <a:t>按一下以編輯母片標題樣式</a:t>
            </a:r>
          </a:p>
        </p:txBody>
      </p:sp>
      <p:sp>
        <p:nvSpPr>
          <p:cNvPr id="10445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zh-TW" altLang="en-US"/>
              <a:t>按一下以編輯母片副標題樣式</a:t>
            </a:r>
          </a:p>
        </p:txBody>
      </p:sp>
      <p:sp>
        <p:nvSpPr>
          <p:cNvPr id="5" name="Rectangle 4"/>
          <p:cNvSpPr>
            <a:spLocks noGrp="1" noChangeArrowheads="1"/>
          </p:cNvSpPr>
          <p:nvPr>
            <p:ph type="sldNum" sz="quarter" idx="10"/>
          </p:nvPr>
        </p:nvSpPr>
        <p:spPr/>
        <p:txBody>
          <a:bodyPr/>
          <a:lstStyle>
            <a:lvl1pPr>
              <a:defRPr/>
            </a:lvl1pPr>
          </a:lstStyle>
          <a:p>
            <a:fld id="{FC611889-879C-49B5-81E1-89FF9A080084}" type="slidenum">
              <a:rPr lang="en-US" altLang="zh-TW"/>
              <a:pPr/>
              <a:t>‹#›</a:t>
            </a:fld>
            <a:endParaRPr lang="en-US" altLang="zh-TW"/>
          </a:p>
        </p:txBody>
      </p:sp>
      <p:pic>
        <p:nvPicPr>
          <p:cNvPr id="6" name="圖片 5">
            <a:extLst>
              <a:ext uri="{FF2B5EF4-FFF2-40B4-BE49-F238E27FC236}">
                <a16:creationId xmlns:a16="http://schemas.microsoft.com/office/drawing/2014/main" id="{3E46F16B-5DCD-B14F-8A0B-D0A917371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249138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新細明體" pitchFamily="18" charset="-120"/>
                <a:ea typeface="新細明體" pitchFamily="18" charset="-120"/>
              </a:defRPr>
            </a:lvl1p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lvl1pPr>
              <a:defRPr>
                <a:latin typeface="新細明體" pitchFamily="18" charset="-120"/>
                <a:ea typeface="新細明體" pitchFamily="18" charset="-120"/>
              </a:defRPr>
            </a:lvl1pPr>
            <a:lvl2pPr>
              <a:defRPr>
                <a:latin typeface="新細明體" pitchFamily="18" charset="-120"/>
                <a:ea typeface="新細明體" pitchFamily="18" charset="-120"/>
              </a:defRPr>
            </a:lvl2pPr>
            <a:lvl3pPr>
              <a:defRPr>
                <a:latin typeface="新細明體" pitchFamily="18" charset="-120"/>
                <a:ea typeface="新細明體" pitchFamily="18" charset="-120"/>
              </a:defRPr>
            </a:lvl3pPr>
            <a:lvl4pPr>
              <a:defRPr>
                <a:latin typeface="新細明體" pitchFamily="18" charset="-120"/>
                <a:ea typeface="新細明體" pitchFamily="18" charset="-120"/>
              </a:defRPr>
            </a:lvl4pPr>
            <a:lvl5pPr>
              <a:defRPr>
                <a:latin typeface="新細明體" pitchFamily="18" charset="-120"/>
                <a:ea typeface="新細明體" pitchFamily="18"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sldNum" sz="quarter" idx="10"/>
          </p:nvPr>
        </p:nvSpPr>
        <p:spPr/>
        <p:txBody>
          <a:bodyPr/>
          <a:lstStyle>
            <a:lvl1pPr>
              <a:defRPr>
                <a:latin typeface="新細明體" panose="02020500000000000000" pitchFamily="18" charset="-120"/>
                <a:ea typeface="新細明體" panose="02020500000000000000" pitchFamily="18" charset="-120"/>
              </a:defRPr>
            </a:lvl1pPr>
          </a:lstStyle>
          <a:p>
            <a:fld id="{BEFA4B9A-C3B7-4980-9DB7-E34F2A8167EB}" type="slidenum">
              <a:rPr lang="en-US" altLang="zh-TW"/>
              <a:pPr/>
              <a:t>‹#›</a:t>
            </a:fld>
            <a:endParaRPr lang="en-US" altLang="zh-TW"/>
          </a:p>
        </p:txBody>
      </p:sp>
      <p:pic>
        <p:nvPicPr>
          <p:cNvPr id="6" name="圖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315457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394450"/>
          </a:xfrm>
        </p:spPr>
        <p:txBody>
          <a:bodyPr vert="eaVert"/>
          <a:lstStyle>
            <a:lvl1pPr>
              <a:defRPr>
                <a:latin typeface="新細明體" pitchFamily="18" charset="-120"/>
                <a:ea typeface="新細明體" pitchFamily="18" charset="-120"/>
              </a:defRPr>
            </a:lvl1pPr>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6394450"/>
          </a:xfrm>
        </p:spPr>
        <p:txBody>
          <a:bodyPr vert="eaVert"/>
          <a:lstStyle>
            <a:lvl1pPr>
              <a:defRPr>
                <a:latin typeface="新細明體" pitchFamily="18" charset="-120"/>
                <a:ea typeface="新細明體" pitchFamily="18" charset="-120"/>
              </a:defRPr>
            </a:lvl1pPr>
            <a:lvl2pPr>
              <a:defRPr>
                <a:latin typeface="新細明體" pitchFamily="18" charset="-120"/>
                <a:ea typeface="新細明體" pitchFamily="18" charset="-120"/>
              </a:defRPr>
            </a:lvl2pPr>
            <a:lvl3pPr>
              <a:defRPr>
                <a:latin typeface="新細明體" pitchFamily="18" charset="-120"/>
                <a:ea typeface="新細明體" pitchFamily="18" charset="-120"/>
              </a:defRPr>
            </a:lvl3pPr>
            <a:lvl4pPr>
              <a:defRPr>
                <a:latin typeface="新細明體" pitchFamily="18" charset="-120"/>
                <a:ea typeface="新細明體" pitchFamily="18" charset="-120"/>
              </a:defRPr>
            </a:lvl4pPr>
            <a:lvl5pPr>
              <a:defRPr>
                <a:latin typeface="新細明體" pitchFamily="18" charset="-120"/>
                <a:ea typeface="新細明體" pitchFamily="18"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sldNum" sz="quarter" idx="10"/>
          </p:nvPr>
        </p:nvSpPr>
        <p:spPr/>
        <p:txBody>
          <a:bodyPr/>
          <a:lstStyle>
            <a:lvl1pPr>
              <a:defRPr>
                <a:latin typeface="新細明體" panose="02020500000000000000" pitchFamily="18" charset="-120"/>
                <a:ea typeface="新細明體" panose="02020500000000000000" pitchFamily="18" charset="-120"/>
              </a:defRPr>
            </a:lvl1pPr>
          </a:lstStyle>
          <a:p>
            <a:fld id="{9B18DF30-F04C-4FE4-8207-DCA289A49C14}" type="slidenum">
              <a:rPr lang="en-US" altLang="zh-TW"/>
              <a:pPr/>
              <a:t>‹#›</a:t>
            </a:fld>
            <a:endParaRPr lang="en-US" altLang="zh-TW"/>
          </a:p>
        </p:txBody>
      </p:sp>
      <p:pic>
        <p:nvPicPr>
          <p:cNvPr id="6" name="圖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3296146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新細明體" pitchFamily="18" charset="-120"/>
                <a:ea typeface="新細明體" pitchFamily="18" charset="-120"/>
              </a:defRPr>
            </a:lvl1p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5068888"/>
          </a:xfrm>
        </p:spPr>
        <p:txBody>
          <a:bodyPr/>
          <a:lstStyle>
            <a:lvl1pPr>
              <a:defRPr>
                <a:latin typeface="新細明體" pitchFamily="18" charset="-120"/>
                <a:ea typeface="新細明體" pitchFamily="18" charset="-120"/>
              </a:defRPr>
            </a:lvl1pPr>
            <a:lvl2pPr>
              <a:defRPr>
                <a:latin typeface="新細明體" pitchFamily="18" charset="-120"/>
                <a:ea typeface="新細明體" pitchFamily="18" charset="-120"/>
              </a:defRPr>
            </a:lvl2pPr>
            <a:lvl3pPr>
              <a:defRPr>
                <a:latin typeface="新細明體" pitchFamily="18" charset="-120"/>
                <a:ea typeface="新細明體" pitchFamily="18" charset="-120"/>
              </a:defRPr>
            </a:lvl3pPr>
            <a:lvl4pPr>
              <a:defRPr>
                <a:latin typeface="新細明體" pitchFamily="18" charset="-120"/>
                <a:ea typeface="新細明體" pitchFamily="18" charset="-120"/>
              </a:defRPr>
            </a:lvl4pPr>
            <a:lvl5pPr>
              <a:defRPr>
                <a:latin typeface="新細明體" pitchFamily="18" charset="-120"/>
                <a:ea typeface="新細明體" pitchFamily="18"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5068888"/>
          </a:xfrm>
        </p:spPr>
        <p:txBody>
          <a:bodyPr/>
          <a:lstStyle>
            <a:lvl1pPr>
              <a:defRPr>
                <a:latin typeface="新細明體" pitchFamily="18" charset="-120"/>
                <a:ea typeface="新細明體" pitchFamily="18" charset="-120"/>
              </a:defRPr>
            </a:lvl1pPr>
            <a:lvl2pPr>
              <a:defRPr>
                <a:latin typeface="新細明體" pitchFamily="18" charset="-120"/>
                <a:ea typeface="新細明體" pitchFamily="18" charset="-120"/>
              </a:defRPr>
            </a:lvl2pPr>
            <a:lvl3pPr>
              <a:defRPr>
                <a:latin typeface="新細明體" pitchFamily="18" charset="-120"/>
                <a:ea typeface="新細明體" pitchFamily="18" charset="-120"/>
              </a:defRPr>
            </a:lvl3pPr>
            <a:lvl4pPr>
              <a:defRPr>
                <a:latin typeface="新細明體" pitchFamily="18" charset="-120"/>
                <a:ea typeface="新細明體" pitchFamily="18" charset="-120"/>
              </a:defRPr>
            </a:lvl4pPr>
            <a:lvl5pPr>
              <a:defRPr>
                <a:latin typeface="新細明體" pitchFamily="18" charset="-120"/>
                <a:ea typeface="新細明體" pitchFamily="18"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4"/>
          <p:cNvSpPr>
            <a:spLocks noGrp="1" noChangeArrowheads="1"/>
          </p:cNvSpPr>
          <p:nvPr>
            <p:ph type="sldNum" sz="quarter" idx="10"/>
          </p:nvPr>
        </p:nvSpPr>
        <p:spPr/>
        <p:txBody>
          <a:bodyPr/>
          <a:lstStyle>
            <a:lvl1pPr>
              <a:defRPr>
                <a:latin typeface="新細明體" panose="02020500000000000000" pitchFamily="18" charset="-120"/>
                <a:ea typeface="新細明體" panose="02020500000000000000" pitchFamily="18" charset="-120"/>
              </a:defRPr>
            </a:lvl1pPr>
          </a:lstStyle>
          <a:p>
            <a:fld id="{A3F2F319-B47F-4EFF-AF27-5A674A9E988C}" type="slidenum">
              <a:rPr lang="en-US" altLang="zh-TW"/>
              <a:pPr/>
              <a:t>‹#›</a:t>
            </a:fld>
            <a:endParaRPr lang="en-US" altLang="zh-TW"/>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188798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03225" y="230188"/>
            <a:ext cx="5945188" cy="600075"/>
          </a:xfrm>
        </p:spPr>
        <p:txBody>
          <a:bodyPr/>
          <a:lstStyle>
            <a:lvl1pPr>
              <a:defRPr>
                <a:latin typeface="新細明體" pitchFamily="18" charset="-120"/>
                <a:ea typeface="新細明體" pitchFamily="18" charset="-120"/>
              </a:defRPr>
            </a:lvl1pPr>
          </a:lstStyle>
          <a:p>
            <a:r>
              <a:rPr lang="zh-TW" altLang="en-US"/>
              <a:t>按一下以編輯母片標題樣式</a:t>
            </a:r>
          </a:p>
        </p:txBody>
      </p:sp>
      <p:sp>
        <p:nvSpPr>
          <p:cNvPr id="3" name="文字版面配置區 2"/>
          <p:cNvSpPr>
            <a:spLocks noGrp="1"/>
          </p:cNvSpPr>
          <p:nvPr>
            <p:ph type="body" sz="half" idx="1"/>
          </p:nvPr>
        </p:nvSpPr>
        <p:spPr>
          <a:xfrm>
            <a:off x="407988" y="1484313"/>
            <a:ext cx="4122737" cy="4405312"/>
          </a:xfrm>
        </p:spPr>
        <p:txBody>
          <a:bodyPr/>
          <a:lstStyle>
            <a:lvl1pPr>
              <a:defRPr>
                <a:latin typeface="新細明體" pitchFamily="18" charset="-120"/>
                <a:ea typeface="新細明體" pitchFamily="18" charset="-120"/>
              </a:defRPr>
            </a:lvl1pPr>
            <a:lvl2pPr>
              <a:defRPr>
                <a:latin typeface="新細明體" pitchFamily="18" charset="-120"/>
                <a:ea typeface="新細明體" pitchFamily="18" charset="-120"/>
              </a:defRPr>
            </a:lvl2pPr>
            <a:lvl3pPr>
              <a:defRPr>
                <a:latin typeface="新細明體" pitchFamily="18" charset="-120"/>
                <a:ea typeface="新細明體" pitchFamily="18" charset="-120"/>
              </a:defRPr>
            </a:lvl3pPr>
            <a:lvl4pPr>
              <a:defRPr>
                <a:latin typeface="新細明體" pitchFamily="18" charset="-120"/>
                <a:ea typeface="新細明體" pitchFamily="18" charset="-120"/>
              </a:defRPr>
            </a:lvl4pPr>
            <a:lvl5pPr>
              <a:defRPr>
                <a:latin typeface="新細明體" pitchFamily="18" charset="-120"/>
                <a:ea typeface="新細明體" pitchFamily="18"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83125" y="1484313"/>
            <a:ext cx="4122738" cy="2125662"/>
          </a:xfrm>
        </p:spPr>
        <p:txBody>
          <a:bodyPr/>
          <a:lstStyle>
            <a:lvl1pPr>
              <a:defRPr>
                <a:latin typeface="新細明體" pitchFamily="18" charset="-120"/>
                <a:ea typeface="新細明體" pitchFamily="18" charset="-120"/>
              </a:defRPr>
            </a:lvl1pPr>
            <a:lvl2pPr>
              <a:defRPr>
                <a:latin typeface="新細明體" pitchFamily="18" charset="-120"/>
                <a:ea typeface="新細明體" pitchFamily="18" charset="-120"/>
              </a:defRPr>
            </a:lvl2pPr>
            <a:lvl3pPr>
              <a:defRPr>
                <a:latin typeface="新細明體" pitchFamily="18" charset="-120"/>
                <a:ea typeface="新細明體" pitchFamily="18" charset="-120"/>
              </a:defRPr>
            </a:lvl3pPr>
            <a:lvl4pPr>
              <a:defRPr>
                <a:latin typeface="新細明體" pitchFamily="18" charset="-120"/>
                <a:ea typeface="新細明體" pitchFamily="18" charset="-120"/>
              </a:defRPr>
            </a:lvl4pPr>
            <a:lvl5pPr>
              <a:defRPr>
                <a:latin typeface="新細明體" pitchFamily="18" charset="-120"/>
                <a:ea typeface="新細明體" pitchFamily="18"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83125" y="3762375"/>
            <a:ext cx="4122738" cy="2127250"/>
          </a:xfrm>
        </p:spPr>
        <p:txBody>
          <a:bodyPr/>
          <a:lstStyle>
            <a:lvl1pPr>
              <a:defRPr>
                <a:latin typeface="新細明體" pitchFamily="18" charset="-120"/>
                <a:ea typeface="新細明體" pitchFamily="18" charset="-120"/>
              </a:defRPr>
            </a:lvl1pPr>
            <a:lvl2pPr>
              <a:defRPr>
                <a:latin typeface="新細明體" pitchFamily="18" charset="-120"/>
                <a:ea typeface="新細明體" pitchFamily="18" charset="-120"/>
              </a:defRPr>
            </a:lvl2pPr>
            <a:lvl3pPr>
              <a:defRPr>
                <a:latin typeface="新細明體" pitchFamily="18" charset="-120"/>
                <a:ea typeface="新細明體" pitchFamily="18" charset="-120"/>
              </a:defRPr>
            </a:lvl3pPr>
            <a:lvl4pPr>
              <a:defRPr>
                <a:latin typeface="新細明體" pitchFamily="18" charset="-120"/>
                <a:ea typeface="新細明體" pitchFamily="18" charset="-120"/>
              </a:defRPr>
            </a:lvl4pPr>
            <a:lvl5pPr>
              <a:defRPr>
                <a:latin typeface="新細明體" pitchFamily="18" charset="-120"/>
                <a:ea typeface="新細明體" pitchFamily="18"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5"/>
          <p:cNvSpPr>
            <a:spLocks noGrp="1"/>
          </p:cNvSpPr>
          <p:nvPr>
            <p:ph type="ftr" sz="quarter" idx="10"/>
          </p:nvPr>
        </p:nvSpPr>
        <p:spPr>
          <a:xfrm>
            <a:off x="8045450" y="6464300"/>
            <a:ext cx="1066800" cy="2476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defRPr kumimoji="0" sz="1800" b="1">
                <a:solidFill>
                  <a:schemeClr val="tx1"/>
                </a:solidFill>
                <a:latin typeface="新細明體" panose="02020500000000000000" pitchFamily="18" charset="-120"/>
                <a:ea typeface="新細明體" panose="02020500000000000000" pitchFamily="18" charset="-120"/>
              </a:defRPr>
            </a:lvl1pPr>
          </a:lstStyle>
          <a:p>
            <a:r>
              <a:rPr lang="zh-TW" altLang="en-US"/>
              <a:t>教育部國民及學前教育署資通安全業務輔導團</a:t>
            </a:r>
            <a:endParaRPr lang="de-DE" altLang="zh-TW" sz="140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292881102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a:lvl1pPr>
            <a:lvl2pPr>
              <a:defRPr sz="2600"/>
            </a:lvl2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Rectangle 4"/>
          <p:cNvSpPr>
            <a:spLocks noGrp="1" noChangeArrowheads="1"/>
          </p:cNvSpPr>
          <p:nvPr>
            <p:ph type="sldNum" sz="quarter" idx="10"/>
          </p:nvPr>
        </p:nvSpPr>
        <p:spPr/>
        <p:txBody>
          <a:bodyPr/>
          <a:lstStyle>
            <a:lvl1pPr>
              <a:defRPr/>
            </a:lvl1pPr>
          </a:lstStyle>
          <a:p>
            <a:fld id="{9B84F030-EED9-4314-A7AA-534461E5B2FF}" type="slidenum">
              <a:rPr lang="en-US" altLang="zh-TW"/>
              <a:pPr/>
              <a:t>‹#›</a:t>
            </a:fld>
            <a:endParaRPr lang="en-US" altLang="zh-TW"/>
          </a:p>
        </p:txBody>
      </p:sp>
      <p:pic>
        <p:nvPicPr>
          <p:cNvPr id="6" name="圖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5263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5" name="Rectangle 4"/>
          <p:cNvSpPr>
            <a:spLocks noGrp="1" noChangeArrowheads="1"/>
          </p:cNvSpPr>
          <p:nvPr>
            <p:ph type="sldNum" sz="quarter" idx="10"/>
          </p:nvPr>
        </p:nvSpPr>
        <p:spPr/>
        <p:txBody>
          <a:bodyPr/>
          <a:lstStyle>
            <a:lvl1pPr>
              <a:defRPr/>
            </a:lvl1pPr>
          </a:lstStyle>
          <a:p>
            <a:fld id="{01F92F23-B7A5-4427-A352-316E234EDAE8}" type="slidenum">
              <a:rPr lang="en-US" altLang="zh-TW"/>
              <a:pPr/>
              <a:t>‹#›</a:t>
            </a:fld>
            <a:endParaRPr lang="en-US" altLang="zh-TW"/>
          </a:p>
        </p:txBody>
      </p:sp>
      <p:pic>
        <p:nvPicPr>
          <p:cNvPr id="6" name="圖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8529" y="0"/>
            <a:ext cx="925471" cy="1018018"/>
          </a:xfrm>
          <a:prstGeom prst="rect">
            <a:avLst/>
          </a:prstGeom>
        </p:spPr>
      </p:pic>
    </p:spTree>
    <p:extLst>
      <p:ext uri="{BB962C8B-B14F-4D97-AF65-F5344CB8AC3E}">
        <p14:creationId xmlns:p14="http://schemas.microsoft.com/office/powerpoint/2010/main" val="122445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sz="3600">
                <a:latin typeface="新細明體" pitchFamily="18" charset="-120"/>
                <a:ea typeface="新細明體" pitchFamily="18"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5068888"/>
          </a:xfrm>
        </p:spPr>
        <p:txBody>
          <a:bodyPr/>
          <a:lstStyle>
            <a:lvl1pPr>
              <a:defRPr sz="2800">
                <a:latin typeface="新細明體" pitchFamily="18" charset="-120"/>
                <a:ea typeface="新細明體" pitchFamily="18" charset="-120"/>
              </a:defRPr>
            </a:lvl1pPr>
            <a:lvl2pPr>
              <a:defRPr sz="2400">
                <a:latin typeface="新細明體" pitchFamily="18" charset="-120"/>
                <a:ea typeface="新細明體" pitchFamily="18" charset="-120"/>
              </a:defRPr>
            </a:lvl2pPr>
            <a:lvl3pPr>
              <a:defRPr sz="2000">
                <a:latin typeface="新細明體" pitchFamily="18" charset="-120"/>
                <a:ea typeface="新細明體" pitchFamily="18" charset="-120"/>
              </a:defRPr>
            </a:lvl3pPr>
            <a:lvl4pPr>
              <a:defRPr sz="1800">
                <a:latin typeface="新細明體" pitchFamily="18" charset="-120"/>
                <a:ea typeface="新細明體" pitchFamily="18" charset="-120"/>
              </a:defRPr>
            </a:lvl4pPr>
            <a:lvl5pPr>
              <a:defRPr sz="1800">
                <a:latin typeface="新細明體" pitchFamily="18" charset="-120"/>
                <a:ea typeface="新細明體" pitchFamily="18"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5068888"/>
          </a:xfrm>
        </p:spPr>
        <p:txBody>
          <a:bodyPr/>
          <a:lstStyle>
            <a:lvl1pPr>
              <a:defRPr sz="2800">
                <a:latin typeface="新細明體" pitchFamily="18" charset="-120"/>
                <a:ea typeface="新細明體" pitchFamily="18" charset="-120"/>
              </a:defRPr>
            </a:lvl1pPr>
            <a:lvl2pPr>
              <a:defRPr sz="2400">
                <a:latin typeface="新細明體" pitchFamily="18" charset="-120"/>
                <a:ea typeface="新細明體" pitchFamily="18" charset="-120"/>
              </a:defRPr>
            </a:lvl2pPr>
            <a:lvl3pPr>
              <a:defRPr sz="2000">
                <a:latin typeface="新細明體" pitchFamily="18" charset="-120"/>
                <a:ea typeface="新細明體" pitchFamily="18" charset="-120"/>
              </a:defRPr>
            </a:lvl3pPr>
            <a:lvl4pPr>
              <a:defRPr sz="1800">
                <a:latin typeface="新細明體" pitchFamily="18" charset="-120"/>
                <a:ea typeface="新細明體" pitchFamily="18" charset="-120"/>
              </a:defRPr>
            </a:lvl4pPr>
            <a:lvl5pPr>
              <a:defRPr sz="1800">
                <a:latin typeface="新細明體" pitchFamily="18" charset="-120"/>
                <a:ea typeface="新細明體" pitchFamily="18" charset="-120"/>
              </a:defRPr>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4"/>
          <p:cNvSpPr>
            <a:spLocks noGrp="1" noChangeArrowheads="1"/>
          </p:cNvSpPr>
          <p:nvPr>
            <p:ph type="sldNum" sz="quarter" idx="10"/>
          </p:nvPr>
        </p:nvSpPr>
        <p:spPr/>
        <p:txBody>
          <a:bodyPr/>
          <a:lstStyle>
            <a:lvl1pPr>
              <a:defRPr>
                <a:latin typeface="新細明體" panose="02020500000000000000" pitchFamily="18" charset="-120"/>
                <a:ea typeface="新細明體" panose="02020500000000000000" pitchFamily="18" charset="-120"/>
              </a:defRPr>
            </a:lvl1pPr>
          </a:lstStyle>
          <a:p>
            <a:fld id="{9ADDFF0E-7EBF-4988-B975-9E46C67693EE}" type="slidenum">
              <a:rPr lang="en-US" altLang="zh-TW"/>
              <a:pPr/>
              <a:t>‹#›</a:t>
            </a:fld>
            <a:endParaRPr lang="en-US" altLang="zh-TW"/>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322507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7" name="圖片 7" descr="iscb-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1500" y="0"/>
            <a:ext cx="9525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lvl1pPr>
              <a:defRPr>
                <a:latin typeface="新細明體" pitchFamily="18" charset="-120"/>
                <a:ea typeface="新細明體" pitchFamily="18" charset="-120"/>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新細明體" pitchFamily="18" charset="-120"/>
                <a:ea typeface="新細明體" pitchFamily="18"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atin typeface="新細明體" pitchFamily="18" charset="-120"/>
                <a:ea typeface="新細明體" pitchFamily="18" charset="-120"/>
              </a:defRPr>
            </a:lvl1pPr>
            <a:lvl2pPr>
              <a:defRPr sz="2400">
                <a:latin typeface="新細明體" pitchFamily="18" charset="-120"/>
                <a:ea typeface="新細明體" pitchFamily="18" charset="-120"/>
              </a:defRPr>
            </a:lvl2pPr>
            <a:lvl3pPr>
              <a:defRPr sz="2000">
                <a:latin typeface="新細明體" pitchFamily="18" charset="-120"/>
                <a:ea typeface="新細明體" pitchFamily="18" charset="-120"/>
              </a:defRPr>
            </a:lvl3pPr>
            <a:lvl4pPr>
              <a:defRPr sz="1600">
                <a:latin typeface="新細明體" pitchFamily="18" charset="-120"/>
                <a:ea typeface="新細明體" pitchFamily="18" charset="-120"/>
              </a:defRPr>
            </a:lvl4pPr>
            <a:lvl5pPr>
              <a:defRPr sz="1600">
                <a:latin typeface="新細明體" pitchFamily="18" charset="-120"/>
                <a:ea typeface="新細明體" pitchFamily="18"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atin typeface="新細明體" pitchFamily="18" charset="-120"/>
                <a:ea typeface="新細明體" pitchFamily="18"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atin typeface="新細明體" pitchFamily="18" charset="-120"/>
                <a:ea typeface="新細明體" pitchFamily="18" charset="-120"/>
              </a:defRPr>
            </a:lvl1pPr>
            <a:lvl2pPr algn="l" rtl="0" eaLnBrk="0" fontAlgn="base" hangingPunct="0">
              <a:spcBef>
                <a:spcPct val="20000"/>
              </a:spcBef>
              <a:spcAft>
                <a:spcPct val="0"/>
              </a:spcAft>
              <a:defRPr kumimoji="1" lang="zh-TW" altLang="en-US" sz="2400" dirty="0" smtClean="0">
                <a:solidFill>
                  <a:schemeClr val="tx1"/>
                </a:solidFill>
                <a:latin typeface="新細明體" pitchFamily="18" charset="-120"/>
                <a:ea typeface="新細明體" pitchFamily="18" charset="-120"/>
              </a:defRPr>
            </a:lvl2pPr>
            <a:lvl3pPr algn="l" rtl="0" eaLnBrk="0" fontAlgn="base" hangingPunct="0">
              <a:spcBef>
                <a:spcPct val="20000"/>
              </a:spcBef>
              <a:spcAft>
                <a:spcPct val="0"/>
              </a:spcAft>
              <a:defRPr kumimoji="1" lang="zh-TW" altLang="en-US" sz="2000" dirty="0" smtClean="0">
                <a:solidFill>
                  <a:schemeClr val="tx1"/>
                </a:solidFill>
                <a:latin typeface="新細明體" pitchFamily="18" charset="-120"/>
                <a:ea typeface="新細明體" pitchFamily="18" charset="-120"/>
              </a:defRPr>
            </a:lvl3pPr>
            <a:lvl4pPr>
              <a:defRPr sz="1600">
                <a:latin typeface="新細明體" pitchFamily="18" charset="-120"/>
                <a:ea typeface="新細明體" pitchFamily="18" charset="-120"/>
              </a:defRPr>
            </a:lvl4pPr>
            <a:lvl5pPr>
              <a:defRPr sz="1600">
                <a:latin typeface="新細明體" pitchFamily="18" charset="-120"/>
                <a:ea typeface="新細明體" pitchFamily="18"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Rectangle 4"/>
          <p:cNvSpPr>
            <a:spLocks noGrp="1" noChangeArrowheads="1"/>
          </p:cNvSpPr>
          <p:nvPr>
            <p:ph type="sldNum" sz="quarter" idx="10"/>
          </p:nvPr>
        </p:nvSpPr>
        <p:spPr/>
        <p:txBody>
          <a:bodyPr/>
          <a:lstStyle>
            <a:lvl1pPr>
              <a:defRPr>
                <a:latin typeface="新細明體" panose="02020500000000000000" pitchFamily="18" charset="-120"/>
                <a:ea typeface="新細明體" panose="02020500000000000000" pitchFamily="18" charset="-120"/>
              </a:defRPr>
            </a:lvl1pPr>
          </a:lstStyle>
          <a:p>
            <a:fld id="{C9376F6E-D3B9-4198-9F62-A43F6CCFB9DC}" type="slidenum">
              <a:rPr lang="en-US" altLang="zh-TW"/>
              <a:pPr/>
              <a:t>‹#›</a:t>
            </a:fld>
            <a:endParaRPr lang="en-US" altLang="zh-TW"/>
          </a:p>
        </p:txBody>
      </p:sp>
    </p:spTree>
    <p:extLst>
      <p:ext uri="{BB962C8B-B14F-4D97-AF65-F5344CB8AC3E}">
        <p14:creationId xmlns:p14="http://schemas.microsoft.com/office/powerpoint/2010/main" val="88506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新細明體" pitchFamily="18" charset="-120"/>
                <a:ea typeface="新細明體" pitchFamily="18" charset="-120"/>
              </a:defRPr>
            </a:lvl1pPr>
          </a:lstStyle>
          <a:p>
            <a:r>
              <a:rPr lang="zh-TW" altLang="en-US"/>
              <a:t>按一下以編輯母片標題樣式</a:t>
            </a:r>
          </a:p>
        </p:txBody>
      </p:sp>
      <p:sp>
        <p:nvSpPr>
          <p:cNvPr id="4" name="Rectangle 4"/>
          <p:cNvSpPr>
            <a:spLocks noGrp="1" noChangeArrowheads="1"/>
          </p:cNvSpPr>
          <p:nvPr>
            <p:ph type="sldNum" sz="quarter" idx="10"/>
          </p:nvPr>
        </p:nvSpPr>
        <p:spPr/>
        <p:txBody>
          <a:bodyPr/>
          <a:lstStyle>
            <a:lvl1pPr>
              <a:defRPr>
                <a:latin typeface="新細明體" panose="02020500000000000000" pitchFamily="18" charset="-120"/>
                <a:ea typeface="新細明體" panose="02020500000000000000" pitchFamily="18" charset="-120"/>
              </a:defRPr>
            </a:lvl1pPr>
          </a:lstStyle>
          <a:p>
            <a:fld id="{45C2F321-7CBE-4D2A-B177-F5F754741F30}" type="slidenum">
              <a:rPr lang="en-US" altLang="zh-TW"/>
              <a:pPr/>
              <a:t>‹#›</a:t>
            </a:fld>
            <a:endParaRPr lang="en-US" altLang="zh-TW"/>
          </a:p>
        </p:txBody>
      </p:sp>
      <p:pic>
        <p:nvPicPr>
          <p:cNvPr id="5" name="圖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60470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4"/>
          <p:cNvSpPr>
            <a:spLocks noGrp="1" noChangeArrowheads="1"/>
          </p:cNvSpPr>
          <p:nvPr>
            <p:ph type="sldNum" sz="quarter" idx="10"/>
          </p:nvPr>
        </p:nvSpPr>
        <p:spPr/>
        <p:txBody>
          <a:bodyPr/>
          <a:lstStyle>
            <a:lvl1pPr>
              <a:defRPr/>
            </a:lvl1pPr>
          </a:lstStyle>
          <a:p>
            <a:fld id="{B71AEB7B-1DEA-43D4-B109-DA17D3AAC687}" type="slidenum">
              <a:rPr lang="en-US" altLang="zh-TW"/>
              <a:pPr/>
              <a:t>‹#›</a:t>
            </a:fld>
            <a:endParaRPr lang="en-US" altLang="zh-TW"/>
          </a:p>
        </p:txBody>
      </p:sp>
      <p:pic>
        <p:nvPicPr>
          <p:cNvPr id="4" name="圖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343455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4"/>
          <p:cNvSpPr>
            <a:spLocks noGrp="1" noChangeArrowheads="1"/>
          </p:cNvSpPr>
          <p:nvPr>
            <p:ph type="sldNum" sz="quarter" idx="10"/>
          </p:nvPr>
        </p:nvSpPr>
        <p:spPr/>
        <p:txBody>
          <a:bodyPr/>
          <a:lstStyle>
            <a:lvl1pPr>
              <a:defRPr/>
            </a:lvl1pPr>
          </a:lstStyle>
          <a:p>
            <a:fld id="{42C05C2A-A67E-40C1-AD33-29D3D00CEA6C}" type="slidenum">
              <a:rPr lang="en-US" altLang="zh-TW"/>
              <a:pPr/>
              <a:t>‹#›</a:t>
            </a:fld>
            <a:endParaRPr lang="en-US" altLang="zh-TW"/>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340705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4"/>
          <p:cNvSpPr>
            <a:spLocks noGrp="1" noChangeArrowheads="1"/>
          </p:cNvSpPr>
          <p:nvPr>
            <p:ph type="sldNum" sz="quarter" idx="10"/>
          </p:nvPr>
        </p:nvSpPr>
        <p:spPr/>
        <p:txBody>
          <a:bodyPr/>
          <a:lstStyle>
            <a:lvl1pPr>
              <a:defRPr/>
            </a:lvl1pPr>
          </a:lstStyle>
          <a:p>
            <a:fld id="{C633286A-30E5-4190-AC6C-7C6783445A65}" type="slidenum">
              <a:rPr lang="en-US" altLang="zh-TW"/>
              <a:pPr/>
              <a:t>‹#›</a:t>
            </a:fld>
            <a:endParaRPr lang="en-US" altLang="zh-TW"/>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064" y="10942"/>
            <a:ext cx="925471" cy="1018018"/>
          </a:xfrm>
          <a:prstGeom prst="rect">
            <a:avLst/>
          </a:prstGeom>
        </p:spPr>
      </p:pic>
    </p:spTree>
    <p:extLst>
      <p:ext uri="{BB962C8B-B14F-4D97-AF65-F5344CB8AC3E}">
        <p14:creationId xmlns:p14="http://schemas.microsoft.com/office/powerpoint/2010/main" val="429407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600200"/>
            <a:ext cx="82296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124" name="Rectangle 4"/>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solidFill>
                  <a:schemeClr val="tx1"/>
                </a:solidFill>
              </a:defRPr>
            </a:lvl1pPr>
          </a:lstStyle>
          <a:p>
            <a:fld id="{124A0FF0-CF9D-4635-8B98-C9B87476ADEE}" type="slidenum">
              <a:rPr lang="en-US" altLang="zh-TW"/>
              <a:pPr/>
              <a:t>‹#›</a:t>
            </a:fld>
            <a:endParaRPr lang="en-US" altLang="zh-TW"/>
          </a:p>
        </p:txBody>
      </p:sp>
      <p:sp>
        <p:nvSpPr>
          <p:cNvPr id="1029" name="Rectangle 4" descr="Gold bar"/>
          <p:cNvSpPr>
            <a:spLocks noChangeArrowheads="1"/>
          </p:cNvSpPr>
          <p:nvPr/>
        </p:nvSpPr>
        <p:spPr bwMode="auto">
          <a:xfrm>
            <a:off x="0" y="1412875"/>
            <a:ext cx="2870200" cy="71438"/>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3000">
                <a:solidFill>
                  <a:srgbClr val="003366"/>
                </a:solidFill>
                <a:latin typeface="Times New Roman" panose="02020603050405020304" pitchFamily="18" charset="0"/>
                <a:ea typeface="標楷體" panose="03000509000000000000" pitchFamily="65" charset="-120"/>
              </a:defRPr>
            </a:lvl1pPr>
            <a:lvl2pPr marL="742950" indent="-285750">
              <a:defRPr kumimoji="1" sz="3000">
                <a:solidFill>
                  <a:srgbClr val="003366"/>
                </a:solidFill>
                <a:latin typeface="Times New Roman" panose="02020603050405020304" pitchFamily="18" charset="0"/>
                <a:ea typeface="標楷體" panose="03000509000000000000" pitchFamily="65" charset="-120"/>
              </a:defRPr>
            </a:lvl2pPr>
            <a:lvl3pPr marL="1143000" indent="-228600">
              <a:defRPr kumimoji="1" sz="3000">
                <a:solidFill>
                  <a:srgbClr val="003366"/>
                </a:solidFill>
                <a:latin typeface="Times New Roman" panose="02020603050405020304" pitchFamily="18" charset="0"/>
                <a:ea typeface="標楷體" panose="03000509000000000000" pitchFamily="65" charset="-120"/>
              </a:defRPr>
            </a:lvl3pPr>
            <a:lvl4pPr marL="1600200" indent="-228600">
              <a:defRPr kumimoji="1" sz="3000">
                <a:solidFill>
                  <a:srgbClr val="003366"/>
                </a:solidFill>
                <a:latin typeface="Times New Roman" panose="02020603050405020304" pitchFamily="18" charset="0"/>
                <a:ea typeface="標楷體" panose="03000509000000000000" pitchFamily="65" charset="-120"/>
              </a:defRPr>
            </a:lvl4pPr>
            <a:lvl5pPr marL="2057400" indent="-228600">
              <a:defRPr kumimoji="1" sz="3000">
                <a:solidFill>
                  <a:srgbClr val="003366"/>
                </a:solidFill>
                <a:latin typeface="Times New Roman" panose="02020603050405020304" pitchFamily="18" charset="0"/>
                <a:ea typeface="標楷體" panose="03000509000000000000" pitchFamily="65" charset="-120"/>
              </a:defRPr>
            </a:lvl5pPr>
            <a:lvl6pPr marL="25146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6pPr>
            <a:lvl7pPr marL="29718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7pPr>
            <a:lvl8pPr marL="34290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8pPr>
            <a:lvl9pPr marL="38862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9pPr>
          </a:lstStyle>
          <a:p>
            <a:pPr eaLnBrk="1" hangingPunct="1">
              <a:lnSpc>
                <a:spcPct val="100000"/>
              </a:lnSpc>
            </a:pPr>
            <a:endParaRPr kumimoji="0" lang="zh-TW" altLang="en-US" sz="1800" b="1">
              <a:solidFill>
                <a:schemeClr val="tx1"/>
              </a:solidFill>
              <a:latin typeface="Arial" panose="020B0604020202020204" pitchFamily="34" charset="0"/>
              <a:ea typeface="新細明體" panose="02020500000000000000" pitchFamily="18" charset="-120"/>
            </a:endParaRPr>
          </a:p>
        </p:txBody>
      </p:sp>
      <p:sp>
        <p:nvSpPr>
          <p:cNvPr id="1030" name="Rectangle 5" descr="Orange bar"/>
          <p:cNvSpPr>
            <a:spLocks noChangeArrowheads="1"/>
          </p:cNvSpPr>
          <p:nvPr/>
        </p:nvSpPr>
        <p:spPr bwMode="auto">
          <a:xfrm>
            <a:off x="3132138" y="1412875"/>
            <a:ext cx="2870200" cy="714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3000">
                <a:solidFill>
                  <a:srgbClr val="003366"/>
                </a:solidFill>
                <a:latin typeface="Times New Roman" panose="02020603050405020304" pitchFamily="18" charset="0"/>
                <a:ea typeface="標楷體" panose="03000509000000000000" pitchFamily="65" charset="-120"/>
              </a:defRPr>
            </a:lvl1pPr>
            <a:lvl2pPr marL="742950" indent="-285750">
              <a:defRPr kumimoji="1" sz="3000">
                <a:solidFill>
                  <a:srgbClr val="003366"/>
                </a:solidFill>
                <a:latin typeface="Times New Roman" panose="02020603050405020304" pitchFamily="18" charset="0"/>
                <a:ea typeface="標楷體" panose="03000509000000000000" pitchFamily="65" charset="-120"/>
              </a:defRPr>
            </a:lvl2pPr>
            <a:lvl3pPr marL="1143000" indent="-228600">
              <a:defRPr kumimoji="1" sz="3000">
                <a:solidFill>
                  <a:srgbClr val="003366"/>
                </a:solidFill>
                <a:latin typeface="Times New Roman" panose="02020603050405020304" pitchFamily="18" charset="0"/>
                <a:ea typeface="標楷體" panose="03000509000000000000" pitchFamily="65" charset="-120"/>
              </a:defRPr>
            </a:lvl3pPr>
            <a:lvl4pPr marL="1600200" indent="-228600">
              <a:defRPr kumimoji="1" sz="3000">
                <a:solidFill>
                  <a:srgbClr val="003366"/>
                </a:solidFill>
                <a:latin typeface="Times New Roman" panose="02020603050405020304" pitchFamily="18" charset="0"/>
                <a:ea typeface="標楷體" panose="03000509000000000000" pitchFamily="65" charset="-120"/>
              </a:defRPr>
            </a:lvl4pPr>
            <a:lvl5pPr marL="2057400" indent="-228600">
              <a:defRPr kumimoji="1" sz="3000">
                <a:solidFill>
                  <a:srgbClr val="003366"/>
                </a:solidFill>
                <a:latin typeface="Times New Roman" panose="02020603050405020304" pitchFamily="18" charset="0"/>
                <a:ea typeface="標楷體" panose="03000509000000000000" pitchFamily="65" charset="-120"/>
              </a:defRPr>
            </a:lvl5pPr>
            <a:lvl6pPr marL="25146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6pPr>
            <a:lvl7pPr marL="29718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7pPr>
            <a:lvl8pPr marL="34290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8pPr>
            <a:lvl9pPr marL="38862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9pPr>
          </a:lstStyle>
          <a:p>
            <a:pPr eaLnBrk="1" hangingPunct="1">
              <a:lnSpc>
                <a:spcPct val="100000"/>
              </a:lnSpc>
            </a:pPr>
            <a:endParaRPr kumimoji="0" lang="zh-TW" altLang="en-US" sz="1800" b="1">
              <a:solidFill>
                <a:schemeClr val="tx1"/>
              </a:solidFill>
              <a:latin typeface="Arial" panose="020B0604020202020204" pitchFamily="34" charset="0"/>
              <a:ea typeface="新細明體" panose="02020500000000000000" pitchFamily="18" charset="-120"/>
            </a:endParaRPr>
          </a:p>
        </p:txBody>
      </p:sp>
      <p:sp>
        <p:nvSpPr>
          <p:cNvPr id="1031" name="Rectangle 6" descr="Slate bar"/>
          <p:cNvSpPr>
            <a:spLocks noChangeArrowheads="1"/>
          </p:cNvSpPr>
          <p:nvPr/>
        </p:nvSpPr>
        <p:spPr bwMode="auto">
          <a:xfrm>
            <a:off x="6273800" y="1412875"/>
            <a:ext cx="2870200" cy="71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3000">
                <a:solidFill>
                  <a:srgbClr val="003366"/>
                </a:solidFill>
                <a:latin typeface="Times New Roman" panose="02020603050405020304" pitchFamily="18" charset="0"/>
                <a:ea typeface="標楷體" panose="03000509000000000000" pitchFamily="65" charset="-120"/>
              </a:defRPr>
            </a:lvl1pPr>
            <a:lvl2pPr marL="742950" indent="-285750">
              <a:defRPr kumimoji="1" sz="3000">
                <a:solidFill>
                  <a:srgbClr val="003366"/>
                </a:solidFill>
                <a:latin typeface="Times New Roman" panose="02020603050405020304" pitchFamily="18" charset="0"/>
                <a:ea typeface="標楷體" panose="03000509000000000000" pitchFamily="65" charset="-120"/>
              </a:defRPr>
            </a:lvl2pPr>
            <a:lvl3pPr marL="1143000" indent="-228600">
              <a:defRPr kumimoji="1" sz="3000">
                <a:solidFill>
                  <a:srgbClr val="003366"/>
                </a:solidFill>
                <a:latin typeface="Times New Roman" panose="02020603050405020304" pitchFamily="18" charset="0"/>
                <a:ea typeface="標楷體" panose="03000509000000000000" pitchFamily="65" charset="-120"/>
              </a:defRPr>
            </a:lvl3pPr>
            <a:lvl4pPr marL="1600200" indent="-228600">
              <a:defRPr kumimoji="1" sz="3000">
                <a:solidFill>
                  <a:srgbClr val="003366"/>
                </a:solidFill>
                <a:latin typeface="Times New Roman" panose="02020603050405020304" pitchFamily="18" charset="0"/>
                <a:ea typeface="標楷體" panose="03000509000000000000" pitchFamily="65" charset="-120"/>
              </a:defRPr>
            </a:lvl4pPr>
            <a:lvl5pPr marL="2057400" indent="-228600">
              <a:defRPr kumimoji="1" sz="3000">
                <a:solidFill>
                  <a:srgbClr val="003366"/>
                </a:solidFill>
                <a:latin typeface="Times New Roman" panose="02020603050405020304" pitchFamily="18" charset="0"/>
                <a:ea typeface="標楷體" panose="03000509000000000000" pitchFamily="65" charset="-120"/>
              </a:defRPr>
            </a:lvl5pPr>
            <a:lvl6pPr marL="25146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6pPr>
            <a:lvl7pPr marL="29718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7pPr>
            <a:lvl8pPr marL="34290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8pPr>
            <a:lvl9pPr marL="38862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9pPr>
          </a:lstStyle>
          <a:p>
            <a:pPr eaLnBrk="1" hangingPunct="1">
              <a:lnSpc>
                <a:spcPct val="100000"/>
              </a:lnSpc>
            </a:pPr>
            <a:endParaRPr kumimoji="0" lang="zh-TW" altLang="en-US" sz="1800" b="1">
              <a:solidFill>
                <a:schemeClr val="tx1"/>
              </a:solidFill>
              <a:latin typeface="Arial" panose="020B0604020202020204" pitchFamily="34" charset="0"/>
              <a:ea typeface="新細明體" panose="02020500000000000000" pitchFamily="18" charset="-120"/>
            </a:endParaRPr>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9" r:id="rId12"/>
    <p:sldLayoutId id="2147484060" r:id="rId13"/>
  </p:sldLayoutIdLst>
  <p:hf hdr="0" dt="0"/>
  <p:txStyles>
    <p:titleStyle>
      <a:lvl1pPr algn="ctr" rtl="0" eaLnBrk="0" fontAlgn="base" hangingPunct="0">
        <a:spcBef>
          <a:spcPct val="0"/>
        </a:spcBef>
        <a:spcAft>
          <a:spcPct val="0"/>
        </a:spcAft>
        <a:defRPr kumimoji="1" sz="4400">
          <a:solidFill>
            <a:srgbClr val="003366"/>
          </a:solidFill>
          <a:latin typeface="+mj-lt"/>
          <a:ea typeface="+mj-ea"/>
          <a:cs typeface="+mj-cs"/>
        </a:defRPr>
      </a:lvl1pPr>
      <a:lvl2pPr algn="ctr" rtl="0" eaLnBrk="0" fontAlgn="base" hangingPunct="0">
        <a:spcBef>
          <a:spcPct val="0"/>
        </a:spcBef>
        <a:spcAft>
          <a:spcPct val="0"/>
        </a:spcAft>
        <a:defRPr kumimoji="1" sz="4400">
          <a:solidFill>
            <a:srgbClr val="003366"/>
          </a:solidFill>
          <a:latin typeface="Times New Roman" pitchFamily="18" charset="0"/>
          <a:ea typeface="標楷體" pitchFamily="65" charset="-120"/>
        </a:defRPr>
      </a:lvl2pPr>
      <a:lvl3pPr algn="ctr" rtl="0" eaLnBrk="0" fontAlgn="base" hangingPunct="0">
        <a:spcBef>
          <a:spcPct val="0"/>
        </a:spcBef>
        <a:spcAft>
          <a:spcPct val="0"/>
        </a:spcAft>
        <a:defRPr kumimoji="1" sz="4400">
          <a:solidFill>
            <a:srgbClr val="003366"/>
          </a:solidFill>
          <a:latin typeface="Times New Roman" pitchFamily="18" charset="0"/>
          <a:ea typeface="標楷體" pitchFamily="65" charset="-120"/>
        </a:defRPr>
      </a:lvl3pPr>
      <a:lvl4pPr algn="ctr" rtl="0" eaLnBrk="0" fontAlgn="base" hangingPunct="0">
        <a:spcBef>
          <a:spcPct val="0"/>
        </a:spcBef>
        <a:spcAft>
          <a:spcPct val="0"/>
        </a:spcAft>
        <a:defRPr kumimoji="1" sz="4400">
          <a:solidFill>
            <a:srgbClr val="003366"/>
          </a:solidFill>
          <a:latin typeface="Times New Roman" pitchFamily="18" charset="0"/>
          <a:ea typeface="標楷體" pitchFamily="65" charset="-120"/>
        </a:defRPr>
      </a:lvl4pPr>
      <a:lvl5pPr algn="ctr" rtl="0" eaLnBrk="0" fontAlgn="base" hangingPunct="0">
        <a:spcBef>
          <a:spcPct val="0"/>
        </a:spcBef>
        <a:spcAft>
          <a:spcPct val="0"/>
        </a:spcAft>
        <a:defRPr kumimoji="1" sz="4400">
          <a:solidFill>
            <a:srgbClr val="003366"/>
          </a:solidFill>
          <a:latin typeface="Times New Roman" pitchFamily="18" charset="0"/>
          <a:ea typeface="標楷體" pitchFamily="65" charset="-120"/>
        </a:defRPr>
      </a:lvl5pPr>
      <a:lvl6pPr marL="457200" algn="ctr" rtl="0" fontAlgn="base">
        <a:spcBef>
          <a:spcPct val="0"/>
        </a:spcBef>
        <a:spcAft>
          <a:spcPct val="0"/>
        </a:spcAft>
        <a:defRPr kumimoji="1" sz="4400">
          <a:solidFill>
            <a:srgbClr val="003366"/>
          </a:solidFill>
          <a:latin typeface="Times New Roman" pitchFamily="18" charset="0"/>
          <a:ea typeface="標楷體" pitchFamily="65" charset="-120"/>
        </a:defRPr>
      </a:lvl6pPr>
      <a:lvl7pPr marL="914400" algn="ctr" rtl="0" fontAlgn="base">
        <a:spcBef>
          <a:spcPct val="0"/>
        </a:spcBef>
        <a:spcAft>
          <a:spcPct val="0"/>
        </a:spcAft>
        <a:defRPr kumimoji="1" sz="4400">
          <a:solidFill>
            <a:srgbClr val="003366"/>
          </a:solidFill>
          <a:latin typeface="Times New Roman" pitchFamily="18" charset="0"/>
          <a:ea typeface="標楷體" pitchFamily="65" charset="-120"/>
        </a:defRPr>
      </a:lvl7pPr>
      <a:lvl8pPr marL="1371600" algn="ctr" rtl="0" fontAlgn="base">
        <a:spcBef>
          <a:spcPct val="0"/>
        </a:spcBef>
        <a:spcAft>
          <a:spcPct val="0"/>
        </a:spcAft>
        <a:defRPr kumimoji="1" sz="4400">
          <a:solidFill>
            <a:srgbClr val="003366"/>
          </a:solidFill>
          <a:latin typeface="Times New Roman" pitchFamily="18" charset="0"/>
          <a:ea typeface="標楷體" pitchFamily="65" charset="-120"/>
        </a:defRPr>
      </a:lvl8pPr>
      <a:lvl9pPr marL="1828800" algn="ctr" rtl="0" fontAlgn="base">
        <a:spcBef>
          <a:spcPct val="0"/>
        </a:spcBef>
        <a:spcAft>
          <a:spcPct val="0"/>
        </a:spcAft>
        <a:defRPr kumimoji="1" sz="4400">
          <a:solidFill>
            <a:srgbClr val="003366"/>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87524" y="818964"/>
            <a:ext cx="8568952" cy="2915816"/>
          </a:xfrm>
        </p:spPr>
        <p:txBody>
          <a:bodyPr/>
          <a:lstStyle/>
          <a:p>
            <a:r>
              <a:rPr lang="zh-TW" altLang="en-US" sz="4000" dirty="0">
                <a:latin typeface="標楷體" panose="03000509000000000000" pitchFamily="65" charset="-120"/>
              </a:rPr>
              <a:t>教育部國民及學前教育署</a:t>
            </a:r>
            <a:br>
              <a:rPr lang="en-US" altLang="zh-TW" sz="4000" dirty="0">
                <a:latin typeface="標楷體" panose="03000509000000000000" pitchFamily="65" charset="-120"/>
              </a:rPr>
            </a:br>
            <a:r>
              <a:rPr lang="en-US" altLang="zh-TW" sz="4000" dirty="0">
                <a:latin typeface="標楷體" panose="03000509000000000000" pitchFamily="65" charset="-120"/>
              </a:rPr>
              <a:t>111</a:t>
            </a:r>
            <a:r>
              <a:rPr lang="zh-TW" altLang="en-US" sz="4000" dirty="0">
                <a:latin typeface="標楷體" panose="03000509000000000000" pitchFamily="65" charset="-120"/>
              </a:rPr>
              <a:t>年度資通安全維護計畫實施情形</a:t>
            </a:r>
            <a:br>
              <a:rPr lang="en-US" altLang="zh-TW" sz="4000" dirty="0">
                <a:latin typeface="標楷體" panose="03000509000000000000" pitchFamily="65" charset="-120"/>
              </a:rPr>
            </a:br>
            <a:r>
              <a:rPr lang="zh-TW" altLang="en-US" sz="4000" dirty="0">
                <a:latin typeface="標楷體" panose="03000509000000000000" pitchFamily="65" charset="-120"/>
              </a:rPr>
              <a:t>實地稽核訪視</a:t>
            </a:r>
            <a:br>
              <a:rPr lang="en-US" altLang="zh-TW" sz="4000" dirty="0">
                <a:latin typeface="標楷體" panose="03000509000000000000" pitchFamily="65" charset="-120"/>
              </a:rPr>
            </a:br>
            <a:br>
              <a:rPr lang="zh-TW" altLang="en-US" sz="4000" dirty="0">
                <a:latin typeface="標楷體" panose="03000509000000000000" pitchFamily="65" charset="-120"/>
              </a:rPr>
            </a:br>
            <a:r>
              <a:rPr lang="zh-TW" altLang="en-US" sz="4000" dirty="0">
                <a:latin typeface="標楷體" panose="03000509000000000000" pitchFamily="65" charset="-120"/>
              </a:rPr>
              <a:t>啟始會議</a:t>
            </a:r>
            <a:endParaRPr lang="zh-TW" altLang="en-US" dirty="0"/>
          </a:p>
        </p:txBody>
      </p:sp>
      <p:sp>
        <p:nvSpPr>
          <p:cNvPr id="16387" name="Rectangle 3"/>
          <p:cNvSpPr>
            <a:spLocks noGrp="1" noChangeArrowheads="1"/>
          </p:cNvSpPr>
          <p:nvPr>
            <p:ph type="subTitle" idx="1"/>
          </p:nvPr>
        </p:nvSpPr>
        <p:spPr>
          <a:xfrm>
            <a:off x="1908175" y="4581128"/>
            <a:ext cx="5545138" cy="1643062"/>
          </a:xfrm>
          <a:solidFill>
            <a:schemeClr val="bg1"/>
          </a:solidFill>
          <a:ln cap="flat">
            <a:solidFill>
              <a:schemeClr val="tx1"/>
            </a:solidFill>
            <a:prstDash val="sysDot"/>
            <a:miter lim="800000"/>
            <a:headEnd/>
            <a:tailEnd/>
          </a:ln>
        </p:spPr>
        <p:txBody>
          <a:bodyPr anchor="ctr"/>
          <a:lstStyle/>
          <a:p>
            <a:pPr>
              <a:lnSpc>
                <a:spcPct val="80000"/>
              </a:lnSpc>
              <a:spcBef>
                <a:spcPct val="0"/>
              </a:spcBef>
            </a:pPr>
            <a:r>
              <a:rPr lang="en-US" altLang="zh-TW" sz="3000" dirty="0">
                <a:solidFill>
                  <a:srgbClr val="003366"/>
                </a:solidFill>
              </a:rPr>
              <a:t>2022</a:t>
            </a:r>
            <a:r>
              <a:rPr lang="zh-TW" altLang="en-US" sz="3000" dirty="0">
                <a:solidFill>
                  <a:srgbClr val="003366"/>
                </a:solidFill>
              </a:rPr>
              <a:t>年</a:t>
            </a:r>
            <a:r>
              <a:rPr lang="en-US" altLang="zh-TW" sz="3000" dirty="0">
                <a:solidFill>
                  <a:srgbClr val="003366"/>
                </a:solidFill>
              </a:rPr>
              <a:t>9</a:t>
            </a:r>
            <a:r>
              <a:rPr lang="zh-TW" altLang="en-US" sz="3000" dirty="0">
                <a:solidFill>
                  <a:srgbClr val="003366"/>
                </a:solidFill>
              </a:rPr>
              <a:t>月</a:t>
            </a:r>
            <a:r>
              <a:rPr lang="en-US" altLang="zh-TW" sz="3000" dirty="0">
                <a:solidFill>
                  <a:srgbClr val="003366"/>
                </a:solidFill>
              </a:rPr>
              <a:t>7</a:t>
            </a:r>
            <a:r>
              <a:rPr lang="zh-TW" altLang="en-US" sz="3000" dirty="0">
                <a:solidFill>
                  <a:srgbClr val="003366"/>
                </a:solidFill>
              </a:rPr>
              <a:t>日</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r>
              <a:rPr lang="zh-TW" altLang="en-US" dirty="0"/>
              <a:t>簡報完畢，敬請指教！</a:t>
            </a:r>
          </a:p>
        </p:txBody>
      </p:sp>
      <p:sp>
        <p:nvSpPr>
          <p:cNvPr id="2" name="副標題 1"/>
          <p:cNvSpPr>
            <a:spLocks noGrp="1"/>
          </p:cNvSpPr>
          <p:nvPr>
            <p:ph type="subTitle" idx="1"/>
          </p:nvPr>
        </p:nvSpPr>
        <p:spPr/>
        <p:txBody>
          <a:bodyPr/>
          <a:lstStyle/>
          <a:p>
            <a:endParaRPr lang="zh-TW"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p:txBody>
          <a:bodyPr/>
          <a:lstStyle>
            <a:lvl1pPr>
              <a:defRPr kumimoji="1" sz="3000">
                <a:solidFill>
                  <a:srgbClr val="003366"/>
                </a:solidFill>
                <a:latin typeface="Times New Roman" panose="02020603050405020304" pitchFamily="18" charset="0"/>
                <a:ea typeface="標楷體" panose="03000509000000000000" pitchFamily="65" charset="-120"/>
              </a:defRPr>
            </a:lvl1pPr>
            <a:lvl2pPr marL="742950" indent="-285750">
              <a:defRPr kumimoji="1" sz="3000">
                <a:solidFill>
                  <a:srgbClr val="003366"/>
                </a:solidFill>
                <a:latin typeface="Times New Roman" panose="02020603050405020304" pitchFamily="18" charset="0"/>
                <a:ea typeface="標楷體" panose="03000509000000000000" pitchFamily="65" charset="-120"/>
              </a:defRPr>
            </a:lvl2pPr>
            <a:lvl3pPr marL="1143000" indent="-228600">
              <a:defRPr kumimoji="1" sz="3000">
                <a:solidFill>
                  <a:srgbClr val="003366"/>
                </a:solidFill>
                <a:latin typeface="Times New Roman" panose="02020603050405020304" pitchFamily="18" charset="0"/>
                <a:ea typeface="標楷體" panose="03000509000000000000" pitchFamily="65" charset="-120"/>
              </a:defRPr>
            </a:lvl3pPr>
            <a:lvl4pPr marL="1600200" indent="-228600">
              <a:defRPr kumimoji="1" sz="3000">
                <a:solidFill>
                  <a:srgbClr val="003366"/>
                </a:solidFill>
                <a:latin typeface="Times New Roman" panose="02020603050405020304" pitchFamily="18" charset="0"/>
                <a:ea typeface="標楷體" panose="03000509000000000000" pitchFamily="65" charset="-120"/>
              </a:defRPr>
            </a:lvl4pPr>
            <a:lvl5pPr marL="2057400" indent="-228600">
              <a:defRPr kumimoji="1" sz="3000">
                <a:solidFill>
                  <a:srgbClr val="003366"/>
                </a:solidFill>
                <a:latin typeface="Times New Roman" panose="02020603050405020304" pitchFamily="18" charset="0"/>
                <a:ea typeface="標楷體" panose="03000509000000000000" pitchFamily="65" charset="-120"/>
              </a:defRPr>
            </a:lvl5pPr>
            <a:lvl6pPr marL="25146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6pPr>
            <a:lvl7pPr marL="29718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7pPr>
            <a:lvl8pPr marL="34290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8pPr>
            <a:lvl9pPr marL="38862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9pPr>
          </a:lstStyle>
          <a:p>
            <a:fld id="{ECC8F6D9-CE4A-426F-8B85-21D59623BC60}" type="slidenum">
              <a:rPr lang="en-US" altLang="zh-TW" sz="1400">
                <a:solidFill>
                  <a:schemeClr val="tx1"/>
                </a:solidFill>
              </a:rPr>
              <a:pPr/>
              <a:t>2</a:t>
            </a:fld>
            <a:endParaRPr lang="en-US" altLang="zh-TW" sz="1400">
              <a:solidFill>
                <a:schemeClr val="tx1"/>
              </a:solidFill>
            </a:endParaRPr>
          </a:p>
        </p:txBody>
      </p:sp>
      <p:sp>
        <p:nvSpPr>
          <p:cNvPr id="17411" name="Rectangle 2"/>
          <p:cNvSpPr>
            <a:spLocks noGrp="1" noChangeArrowheads="1"/>
          </p:cNvSpPr>
          <p:nvPr>
            <p:ph type="title"/>
          </p:nvPr>
        </p:nvSpPr>
        <p:spPr/>
        <p:txBody>
          <a:bodyPr/>
          <a:lstStyle/>
          <a:p>
            <a:r>
              <a:rPr lang="zh-TW" altLang="en-US">
                <a:latin typeface="標楷體" panose="03000509000000000000" pitchFamily="65" charset="-120"/>
              </a:rPr>
              <a:t>大綱</a:t>
            </a:r>
          </a:p>
        </p:txBody>
      </p:sp>
      <p:sp>
        <p:nvSpPr>
          <p:cNvPr id="17412" name="Rectangle 3"/>
          <p:cNvSpPr>
            <a:spLocks noGrp="1" noChangeArrowheads="1"/>
          </p:cNvSpPr>
          <p:nvPr>
            <p:ph type="body" idx="1"/>
          </p:nvPr>
        </p:nvSpPr>
        <p:spPr>
          <a:xfrm>
            <a:off x="467544" y="2132856"/>
            <a:ext cx="7643813" cy="3744416"/>
          </a:xfrm>
        </p:spPr>
        <p:txBody>
          <a:bodyPr/>
          <a:lstStyle/>
          <a:p>
            <a:r>
              <a:rPr lang="zh-TW" altLang="en-US" sz="3200" dirty="0"/>
              <a:t>稽核小組成員介紹</a:t>
            </a:r>
          </a:p>
          <a:p>
            <a:r>
              <a:rPr lang="zh-TW" altLang="en-US" sz="3200" dirty="0"/>
              <a:t>受稽單位人員介紹</a:t>
            </a:r>
            <a:endParaRPr lang="en-US" altLang="zh-TW" sz="3200" dirty="0"/>
          </a:p>
          <a:p>
            <a:r>
              <a:rPr lang="zh-TW" altLang="en-US" sz="3200" dirty="0"/>
              <a:t>稽核之目的</a:t>
            </a:r>
          </a:p>
          <a:p>
            <a:r>
              <a:rPr lang="zh-TW" altLang="en-US" sz="3200" dirty="0"/>
              <a:t>稽核時間之分配</a:t>
            </a:r>
          </a:p>
          <a:p>
            <a:r>
              <a:rPr lang="zh-TW" altLang="en-US" sz="3200" dirty="0"/>
              <a:t>稽核之依據及查核方式</a:t>
            </a:r>
            <a:endParaRPr lang="en-US" altLang="zh-TW" sz="3200" dirty="0"/>
          </a:p>
          <a:p>
            <a:r>
              <a:rPr lang="zh-TW" altLang="en-US" sz="3200" dirty="0"/>
              <a:t>重要宣導事項</a:t>
            </a:r>
            <a:endParaRPr lang="en-US" altLang="zh-TW" sz="32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74"/>
          <p:cNvSpPr>
            <a:spLocks noGrp="1" noChangeArrowheads="1"/>
          </p:cNvSpPr>
          <p:nvPr>
            <p:ph type="title"/>
          </p:nvPr>
        </p:nvSpPr>
        <p:spPr/>
        <p:txBody>
          <a:bodyPr/>
          <a:lstStyle/>
          <a:p>
            <a:pPr algn="l" eaLnBrk="1" hangingPunct="1"/>
            <a:r>
              <a:rPr lang="zh-TW" altLang="en-US" sz="3400" dirty="0"/>
              <a:t>稽核小組成員介紹</a:t>
            </a:r>
          </a:p>
        </p:txBody>
      </p:sp>
      <p:sp>
        <p:nvSpPr>
          <p:cNvPr id="18437" name="Rectangle 4"/>
          <p:cNvSpPr>
            <a:spLocks noChangeArrowheads="1"/>
          </p:cNvSpPr>
          <p:nvPr/>
        </p:nvSpPr>
        <p:spPr bwMode="auto">
          <a:xfrm>
            <a:off x="1987550" y="969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000">
                <a:solidFill>
                  <a:srgbClr val="003366"/>
                </a:solidFill>
                <a:latin typeface="Times New Roman" panose="02020603050405020304" pitchFamily="18" charset="0"/>
                <a:ea typeface="標楷體" panose="03000509000000000000" pitchFamily="65" charset="-120"/>
              </a:defRPr>
            </a:lvl1pPr>
            <a:lvl2pPr marL="742950" indent="-285750">
              <a:defRPr kumimoji="1" sz="3000">
                <a:solidFill>
                  <a:srgbClr val="003366"/>
                </a:solidFill>
                <a:latin typeface="Times New Roman" panose="02020603050405020304" pitchFamily="18" charset="0"/>
                <a:ea typeface="標楷體" panose="03000509000000000000" pitchFamily="65" charset="-120"/>
              </a:defRPr>
            </a:lvl2pPr>
            <a:lvl3pPr marL="1143000" indent="-228600">
              <a:defRPr kumimoji="1" sz="3000">
                <a:solidFill>
                  <a:srgbClr val="003366"/>
                </a:solidFill>
                <a:latin typeface="Times New Roman" panose="02020603050405020304" pitchFamily="18" charset="0"/>
                <a:ea typeface="標楷體" panose="03000509000000000000" pitchFamily="65" charset="-120"/>
              </a:defRPr>
            </a:lvl3pPr>
            <a:lvl4pPr marL="1600200" indent="-228600">
              <a:defRPr kumimoji="1" sz="3000">
                <a:solidFill>
                  <a:srgbClr val="003366"/>
                </a:solidFill>
                <a:latin typeface="Times New Roman" panose="02020603050405020304" pitchFamily="18" charset="0"/>
                <a:ea typeface="標楷體" panose="03000509000000000000" pitchFamily="65" charset="-120"/>
              </a:defRPr>
            </a:lvl4pPr>
            <a:lvl5pPr marL="2057400" indent="-228600">
              <a:defRPr kumimoji="1" sz="3000">
                <a:solidFill>
                  <a:srgbClr val="003366"/>
                </a:solidFill>
                <a:latin typeface="Times New Roman" panose="02020603050405020304" pitchFamily="18" charset="0"/>
                <a:ea typeface="標楷體" panose="03000509000000000000" pitchFamily="65" charset="-120"/>
              </a:defRPr>
            </a:lvl5pPr>
            <a:lvl6pPr marL="25146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6pPr>
            <a:lvl7pPr marL="29718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7pPr>
            <a:lvl8pPr marL="34290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8pPr>
            <a:lvl9pPr marL="38862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9pPr>
          </a:lstStyle>
          <a:p>
            <a:pPr algn="l" eaLnBrk="1" hangingPunct="1">
              <a:lnSpc>
                <a:spcPct val="100000"/>
              </a:lnSpc>
            </a:pPr>
            <a:endParaRPr kumimoji="0" lang="zh-TW" altLang="en-US" sz="1800" b="1">
              <a:solidFill>
                <a:schemeClr val="tx1"/>
              </a:solidFill>
            </a:endParaRPr>
          </a:p>
        </p:txBody>
      </p:sp>
      <p:sp>
        <p:nvSpPr>
          <p:cNvPr id="5" name="內容版面配置區 4">
            <a:extLst>
              <a:ext uri="{FF2B5EF4-FFF2-40B4-BE49-F238E27FC236}">
                <a16:creationId xmlns:a16="http://schemas.microsoft.com/office/drawing/2014/main" id="{CC51042A-1977-0E4E-83AC-10811E1F8F7D}"/>
              </a:ext>
            </a:extLst>
          </p:cNvPr>
          <p:cNvSpPr>
            <a:spLocks noGrp="1"/>
          </p:cNvSpPr>
          <p:nvPr>
            <p:ph idx="1"/>
          </p:nvPr>
        </p:nvSpPr>
        <p:spPr>
          <a:xfrm>
            <a:off x="359532" y="1484784"/>
            <a:ext cx="8424936" cy="4968552"/>
          </a:xfrm>
        </p:spPr>
        <p:txBody>
          <a:bodyPr/>
          <a:lstStyle/>
          <a:p>
            <a:pPr marL="0" indent="0">
              <a:buNone/>
            </a:pPr>
            <a:r>
              <a:rPr lang="zh-TW" altLang="en-US" sz="2400" dirty="0"/>
              <a:t>稽核小組成員</a:t>
            </a:r>
            <a:endParaRPr lang="en-US" altLang="zh-TW" sz="2400" dirty="0"/>
          </a:p>
          <a:p>
            <a:r>
              <a:rPr lang="zh-TW" altLang="en-US" sz="2400" dirty="0"/>
              <a:t>國教署代表：</a:t>
            </a:r>
            <a:endParaRPr lang="en-US" altLang="zh-TW" sz="2400" dirty="0"/>
          </a:p>
          <a:p>
            <a:pPr marL="361950" indent="0">
              <a:buNone/>
            </a:pPr>
            <a:r>
              <a:rPr lang="zh-TW" altLang="en-US" sz="2400" dirty="0"/>
              <a:t>資訊任務編組 周昆逸 系統分析師</a:t>
            </a:r>
            <a:endParaRPr lang="en-US" altLang="zh-TW" sz="2400" dirty="0"/>
          </a:p>
          <a:p>
            <a:pPr marL="361950" indent="0">
              <a:buNone/>
            </a:pPr>
            <a:r>
              <a:rPr lang="zh-TW" altLang="en-US" sz="2400" dirty="0"/>
              <a:t>資訊任務編組 邱彥瑋 設計師</a:t>
            </a:r>
            <a:endParaRPr lang="en-US" altLang="zh-TW" sz="2400" dirty="0"/>
          </a:p>
          <a:p>
            <a:r>
              <a:rPr lang="zh-TW" altLang="en-US" sz="2400" dirty="0"/>
              <a:t>稽核委員：</a:t>
            </a:r>
            <a:endParaRPr lang="en-US" altLang="zh-TW" sz="2400" dirty="0"/>
          </a:p>
          <a:p>
            <a:pPr marL="361950" indent="0">
              <a:buNone/>
            </a:pPr>
            <a:r>
              <a:rPr lang="zh-TW" altLang="en-US" sz="2400" dirty="0"/>
              <a:t>國立宜蘭大學 曾國旭 程式設計員</a:t>
            </a:r>
            <a:endParaRPr lang="en-US" altLang="zh-TW" sz="2400" dirty="0"/>
          </a:p>
          <a:p>
            <a:pPr marL="361950" indent="0">
              <a:buNone/>
            </a:pPr>
            <a:r>
              <a:rPr lang="zh-TW" altLang="en-US" sz="2400" dirty="0"/>
              <a:t>佛光大學 陳應南 組長</a:t>
            </a:r>
            <a:endParaRPr lang="en-US" altLang="zh-TW" sz="2400" dirty="0"/>
          </a:p>
          <a:p>
            <a:r>
              <a:rPr lang="zh-TW" altLang="en-US" sz="2400" dirty="0"/>
              <a:t>觀察員：</a:t>
            </a:r>
            <a:endParaRPr lang="en-US" altLang="zh-TW" sz="2400" dirty="0"/>
          </a:p>
          <a:p>
            <a:pPr marL="361950" indent="0">
              <a:buNone/>
            </a:pPr>
            <a:r>
              <a:rPr lang="zh-TW" altLang="en-US" sz="2400" dirty="0"/>
              <a:t>國立臺灣海洋大學附屬基隆海事高級中等學校 林博民 主任</a:t>
            </a:r>
            <a:endParaRPr lang="en-US" altLang="zh-TW" sz="2400" dirty="0"/>
          </a:p>
          <a:p>
            <a:r>
              <a:rPr lang="zh-TW" altLang="en-US" sz="2400" dirty="0"/>
              <a:t>專案助理：郭珮綺小姐</a:t>
            </a:r>
            <a:endParaRPr lang="en-US" altLang="zh-TW" sz="2400" dirty="0"/>
          </a:p>
          <a:p>
            <a:pPr marL="0" indent="0">
              <a:buNone/>
            </a:pPr>
            <a:endParaRPr lang="zh-TW" altLang="en-US" sz="2400" dirty="0"/>
          </a:p>
        </p:txBody>
      </p:sp>
      <p:sp>
        <p:nvSpPr>
          <p:cNvPr id="2" name="投影片編號版面配置區 1"/>
          <p:cNvSpPr>
            <a:spLocks noGrp="1"/>
          </p:cNvSpPr>
          <p:nvPr>
            <p:ph type="sldNum" sz="quarter" idx="10"/>
          </p:nvPr>
        </p:nvSpPr>
        <p:spPr/>
        <p:txBody>
          <a:bodyPr/>
          <a:lstStyle/>
          <a:p>
            <a:fld id="{9B84F030-EED9-4314-A7AA-534461E5B2FF}" type="slidenum">
              <a:rPr lang="en-US" altLang="zh-TW" smtClean="0"/>
              <a:pPr/>
              <a:t>3</a:t>
            </a:fld>
            <a:endParaRPr lang="en-US" altLang="zh-TW"/>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Grp="1" noChangeArrowheads="1"/>
          </p:cNvSpPr>
          <p:nvPr/>
        </p:nvSpPr>
        <p:spPr bwMode="auto">
          <a:xfrm>
            <a:off x="7010400" y="6381750"/>
            <a:ext cx="2133600" cy="476250"/>
          </a:xfrm>
          <a:prstGeom prst="rect">
            <a:avLst/>
          </a:prstGeom>
          <a:noFill/>
          <a:ln>
            <a:miter lim="800000"/>
            <a:headEnd/>
            <a:tailEnd/>
          </a:ln>
        </p:spPr>
        <p:txBody>
          <a:bodyPr/>
          <a:lstStyle>
            <a:lvl1pPr>
              <a:defRPr kumimoji="1" sz="3000">
                <a:solidFill>
                  <a:srgbClr val="003366"/>
                </a:solidFill>
                <a:latin typeface="Times New Roman" panose="02020603050405020304" pitchFamily="18" charset="0"/>
                <a:ea typeface="標楷體" panose="03000509000000000000" pitchFamily="65" charset="-120"/>
              </a:defRPr>
            </a:lvl1pPr>
            <a:lvl2pPr marL="742950" indent="-285750">
              <a:defRPr kumimoji="1" sz="3000">
                <a:solidFill>
                  <a:srgbClr val="003366"/>
                </a:solidFill>
                <a:latin typeface="Times New Roman" panose="02020603050405020304" pitchFamily="18" charset="0"/>
                <a:ea typeface="標楷體" panose="03000509000000000000" pitchFamily="65" charset="-120"/>
              </a:defRPr>
            </a:lvl2pPr>
            <a:lvl3pPr marL="1143000" indent="-228600">
              <a:defRPr kumimoji="1" sz="3000">
                <a:solidFill>
                  <a:srgbClr val="003366"/>
                </a:solidFill>
                <a:latin typeface="Times New Roman" panose="02020603050405020304" pitchFamily="18" charset="0"/>
                <a:ea typeface="標楷體" panose="03000509000000000000" pitchFamily="65" charset="-120"/>
              </a:defRPr>
            </a:lvl3pPr>
            <a:lvl4pPr marL="1600200" indent="-228600">
              <a:defRPr kumimoji="1" sz="3000">
                <a:solidFill>
                  <a:srgbClr val="003366"/>
                </a:solidFill>
                <a:latin typeface="Times New Roman" panose="02020603050405020304" pitchFamily="18" charset="0"/>
                <a:ea typeface="標楷體" panose="03000509000000000000" pitchFamily="65" charset="-120"/>
              </a:defRPr>
            </a:lvl4pPr>
            <a:lvl5pPr marL="2057400" indent="-228600">
              <a:defRPr kumimoji="1" sz="3000">
                <a:solidFill>
                  <a:srgbClr val="003366"/>
                </a:solidFill>
                <a:latin typeface="Times New Roman" panose="02020603050405020304" pitchFamily="18" charset="0"/>
                <a:ea typeface="標楷體" panose="03000509000000000000" pitchFamily="65" charset="-120"/>
              </a:defRPr>
            </a:lvl5pPr>
            <a:lvl6pPr marL="25146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6pPr>
            <a:lvl7pPr marL="29718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7pPr>
            <a:lvl8pPr marL="34290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8pPr>
            <a:lvl9pPr marL="38862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9pPr>
          </a:lstStyle>
          <a:p>
            <a:pPr algn="r" eaLnBrk="1" hangingPunct="1">
              <a:lnSpc>
                <a:spcPct val="100000"/>
              </a:lnSpc>
            </a:pPr>
            <a:fld id="{C4250FFE-42DD-42A5-AB02-E070AB503684}" type="slidenum">
              <a:rPr lang="en-US" altLang="zh-TW" sz="1400">
                <a:solidFill>
                  <a:schemeClr val="tx1"/>
                </a:solidFill>
              </a:rPr>
              <a:pPr algn="r" eaLnBrk="1" hangingPunct="1">
                <a:lnSpc>
                  <a:spcPct val="100000"/>
                </a:lnSpc>
              </a:pPr>
              <a:t>4</a:t>
            </a:fld>
            <a:endParaRPr lang="en-US" altLang="zh-TW" sz="1400">
              <a:solidFill>
                <a:schemeClr val="tx1"/>
              </a:solidFill>
            </a:endParaRPr>
          </a:p>
        </p:txBody>
      </p:sp>
      <p:sp>
        <p:nvSpPr>
          <p:cNvPr id="23555" name="標題 1"/>
          <p:cNvSpPr>
            <a:spLocks noGrp="1"/>
          </p:cNvSpPr>
          <p:nvPr>
            <p:ph type="title"/>
          </p:nvPr>
        </p:nvSpPr>
        <p:spPr/>
        <p:txBody>
          <a:bodyPr/>
          <a:lstStyle/>
          <a:p>
            <a:pPr algn="l"/>
            <a:r>
              <a:rPr lang="zh-TW" altLang="en-US" dirty="0"/>
              <a:t>稽核之目的</a:t>
            </a:r>
            <a:endParaRPr lang="zh-TW" altLang="en-US" sz="2800" dirty="0"/>
          </a:p>
        </p:txBody>
      </p:sp>
      <p:sp>
        <p:nvSpPr>
          <p:cNvPr id="2" name="內容版面配置區 1"/>
          <p:cNvSpPr>
            <a:spLocks noGrp="1"/>
          </p:cNvSpPr>
          <p:nvPr>
            <p:ph idx="1"/>
          </p:nvPr>
        </p:nvSpPr>
        <p:spPr>
          <a:xfrm>
            <a:off x="457200" y="1600200"/>
            <a:ext cx="8229600" cy="3412976"/>
          </a:xfrm>
        </p:spPr>
        <p:txBody>
          <a:bodyPr/>
          <a:lstStyle/>
          <a:p>
            <a:r>
              <a:rPr lang="zh-TW" altLang="en-US" dirty="0"/>
              <a:t>檢視署內下轄各單位辦理資通安全管理法及其子法相關法遵事項之符合情形。</a:t>
            </a:r>
          </a:p>
          <a:p>
            <a:r>
              <a:rPr lang="zh-TW" altLang="en-US" dirty="0"/>
              <a:t>經由外部稽核各單位資通安全維護計畫實施情形，改善並強化機關資通安全防護工作之完整性及有效性，持續落實精進單位之資安防護水準。</a:t>
            </a:r>
            <a:endParaRPr lang="en-US" altLang="zh-TW" dirty="0"/>
          </a:p>
          <a:p>
            <a:endParaRPr lang="zh-TW" altLang="en-US" dirty="0"/>
          </a:p>
        </p:txBody>
      </p:sp>
      <p:sp>
        <p:nvSpPr>
          <p:cNvPr id="3" name="投影片編號版面配置區 2"/>
          <p:cNvSpPr>
            <a:spLocks noGrp="1"/>
          </p:cNvSpPr>
          <p:nvPr>
            <p:ph type="sldNum" sz="quarter" idx="10"/>
          </p:nvPr>
        </p:nvSpPr>
        <p:spPr/>
        <p:txBody>
          <a:bodyPr/>
          <a:lstStyle/>
          <a:p>
            <a:fld id="{9B84F030-EED9-4314-A7AA-534461E5B2FF}" type="slidenum">
              <a:rPr lang="en-US" altLang="zh-TW" smtClean="0"/>
              <a:pPr/>
              <a:t>4</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a:spLocks noGrp="1" noChangeArrowheads="1"/>
          </p:cNvSpPr>
          <p:nvPr>
            <p:ph type="sldNum" sz="quarter" idx="10"/>
          </p:nvPr>
        </p:nvSpPr>
        <p:spPr/>
        <p:txBody>
          <a:bodyPr/>
          <a:lstStyle>
            <a:lvl1pPr>
              <a:defRPr kumimoji="1" sz="3000">
                <a:solidFill>
                  <a:srgbClr val="003366"/>
                </a:solidFill>
                <a:latin typeface="Times New Roman" panose="02020603050405020304" pitchFamily="18" charset="0"/>
                <a:ea typeface="標楷體" panose="03000509000000000000" pitchFamily="65" charset="-120"/>
              </a:defRPr>
            </a:lvl1pPr>
            <a:lvl2pPr marL="742950" indent="-285750">
              <a:defRPr kumimoji="1" sz="3000">
                <a:solidFill>
                  <a:srgbClr val="003366"/>
                </a:solidFill>
                <a:latin typeface="Times New Roman" panose="02020603050405020304" pitchFamily="18" charset="0"/>
                <a:ea typeface="標楷體" panose="03000509000000000000" pitchFamily="65" charset="-120"/>
              </a:defRPr>
            </a:lvl2pPr>
            <a:lvl3pPr marL="1143000" indent="-228600">
              <a:defRPr kumimoji="1" sz="3000">
                <a:solidFill>
                  <a:srgbClr val="003366"/>
                </a:solidFill>
                <a:latin typeface="Times New Roman" panose="02020603050405020304" pitchFamily="18" charset="0"/>
                <a:ea typeface="標楷體" panose="03000509000000000000" pitchFamily="65" charset="-120"/>
              </a:defRPr>
            </a:lvl3pPr>
            <a:lvl4pPr marL="1600200" indent="-228600">
              <a:defRPr kumimoji="1" sz="3000">
                <a:solidFill>
                  <a:srgbClr val="003366"/>
                </a:solidFill>
                <a:latin typeface="Times New Roman" panose="02020603050405020304" pitchFamily="18" charset="0"/>
                <a:ea typeface="標楷體" panose="03000509000000000000" pitchFamily="65" charset="-120"/>
              </a:defRPr>
            </a:lvl4pPr>
            <a:lvl5pPr marL="2057400" indent="-228600">
              <a:defRPr kumimoji="1" sz="3000">
                <a:solidFill>
                  <a:srgbClr val="003366"/>
                </a:solidFill>
                <a:latin typeface="Times New Roman" panose="02020603050405020304" pitchFamily="18" charset="0"/>
                <a:ea typeface="標楷體" panose="03000509000000000000" pitchFamily="65" charset="-120"/>
              </a:defRPr>
            </a:lvl5pPr>
            <a:lvl6pPr marL="25146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6pPr>
            <a:lvl7pPr marL="29718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7pPr>
            <a:lvl8pPr marL="34290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8pPr>
            <a:lvl9pPr marL="38862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9pPr>
          </a:lstStyle>
          <a:p>
            <a:fld id="{65282215-02D7-40EE-8A71-4B624ACDFE00}" type="slidenum">
              <a:rPr lang="en-US" altLang="zh-TW" sz="1400">
                <a:solidFill>
                  <a:schemeClr val="tx1"/>
                </a:solidFill>
              </a:rPr>
              <a:pPr/>
              <a:t>5</a:t>
            </a:fld>
            <a:endParaRPr lang="en-US" altLang="zh-TW" sz="1400">
              <a:solidFill>
                <a:schemeClr val="tx1"/>
              </a:solidFill>
            </a:endParaRPr>
          </a:p>
        </p:txBody>
      </p:sp>
      <p:sp>
        <p:nvSpPr>
          <p:cNvPr id="20483" name="標題 3"/>
          <p:cNvSpPr>
            <a:spLocks noGrp="1"/>
          </p:cNvSpPr>
          <p:nvPr>
            <p:ph type="title" idx="4294967295"/>
          </p:nvPr>
        </p:nvSpPr>
        <p:spPr>
          <a:xfrm>
            <a:off x="457200" y="47288"/>
            <a:ext cx="8229600" cy="972224"/>
          </a:xfrm>
        </p:spPr>
        <p:txBody>
          <a:bodyPr/>
          <a:lstStyle/>
          <a:p>
            <a:pPr algn="l">
              <a:spcBef>
                <a:spcPct val="50000"/>
              </a:spcBef>
            </a:pPr>
            <a:r>
              <a:rPr lang="zh-TW" altLang="en-US" sz="3800" dirty="0"/>
              <a:t>稽核時間之分配</a:t>
            </a:r>
            <a:endParaRPr lang="en-US" altLang="zh-TW" sz="2000" dirty="0"/>
          </a:p>
        </p:txBody>
      </p:sp>
      <p:graphicFrame>
        <p:nvGraphicFramePr>
          <p:cNvPr id="2" name="表格 1"/>
          <p:cNvGraphicFramePr>
            <a:graphicFrameLocks noGrp="1"/>
          </p:cNvGraphicFramePr>
          <p:nvPr>
            <p:extLst>
              <p:ext uri="{D42A27DB-BD31-4B8C-83A1-F6EECF244321}">
                <p14:modId xmlns:p14="http://schemas.microsoft.com/office/powerpoint/2010/main" val="2371164608"/>
              </p:ext>
            </p:extLst>
          </p:nvPr>
        </p:nvGraphicFramePr>
        <p:xfrm>
          <a:off x="539552" y="1019512"/>
          <a:ext cx="8291263" cy="5339118"/>
        </p:xfrm>
        <a:graphic>
          <a:graphicData uri="http://schemas.openxmlformats.org/drawingml/2006/table">
            <a:tbl>
              <a:tblPr firstRow="1" bandRow="1">
                <a:tableStyleId>{5C22544A-7EE6-4342-B048-85BDC9FD1C3A}</a:tableStyleId>
              </a:tblPr>
              <a:tblGrid>
                <a:gridCol w="689248">
                  <a:extLst>
                    <a:ext uri="{9D8B030D-6E8A-4147-A177-3AD203B41FA5}">
                      <a16:colId xmlns:a16="http://schemas.microsoft.com/office/drawing/2014/main" val="20000"/>
                    </a:ext>
                  </a:extLst>
                </a:gridCol>
                <a:gridCol w="689248">
                  <a:extLst>
                    <a:ext uri="{9D8B030D-6E8A-4147-A177-3AD203B41FA5}">
                      <a16:colId xmlns:a16="http://schemas.microsoft.com/office/drawing/2014/main" val="3151744346"/>
                    </a:ext>
                  </a:extLst>
                </a:gridCol>
                <a:gridCol w="4999384">
                  <a:extLst>
                    <a:ext uri="{9D8B030D-6E8A-4147-A177-3AD203B41FA5}">
                      <a16:colId xmlns:a16="http://schemas.microsoft.com/office/drawing/2014/main" val="20001"/>
                    </a:ext>
                  </a:extLst>
                </a:gridCol>
                <a:gridCol w="1913383">
                  <a:extLst>
                    <a:ext uri="{9D8B030D-6E8A-4147-A177-3AD203B41FA5}">
                      <a16:colId xmlns:a16="http://schemas.microsoft.com/office/drawing/2014/main" val="3408901290"/>
                    </a:ext>
                  </a:extLst>
                </a:gridCol>
              </a:tblGrid>
              <a:tr h="435425">
                <a:tc>
                  <a:txBody>
                    <a:bodyPr/>
                    <a:lstStyle/>
                    <a:p>
                      <a:pPr algn="ctr"/>
                      <a:r>
                        <a:rPr lang="zh-TW" altLang="en-US" sz="1300" dirty="0">
                          <a:solidFill>
                            <a:schemeClr val="tx1"/>
                          </a:solidFill>
                        </a:rPr>
                        <a:t>時間</a:t>
                      </a:r>
                      <a:endParaRPr lang="en-US" altLang="zh-TW" sz="1300" dirty="0">
                        <a:solidFill>
                          <a:schemeClr val="tx1"/>
                        </a:solidFill>
                      </a:endParaRPr>
                    </a:p>
                    <a:p>
                      <a:pPr algn="ctr"/>
                      <a:r>
                        <a:rPr lang="en-US" altLang="zh-TW" sz="1300" dirty="0">
                          <a:solidFill>
                            <a:schemeClr val="tx1"/>
                          </a:solidFill>
                        </a:rPr>
                        <a:t>(</a:t>
                      </a:r>
                      <a:r>
                        <a:rPr lang="zh-TW" altLang="en-US" sz="1300" dirty="0">
                          <a:solidFill>
                            <a:schemeClr val="tx1"/>
                          </a:solidFill>
                        </a:rPr>
                        <a:t>上午</a:t>
                      </a:r>
                      <a:r>
                        <a:rPr lang="en-US" altLang="zh-TW" sz="1300" dirty="0">
                          <a:solidFill>
                            <a:schemeClr val="tx1"/>
                          </a:solidFill>
                        </a:rPr>
                        <a:t>)</a:t>
                      </a:r>
                      <a:r>
                        <a:rPr lang="zh-TW" altLang="en-US" sz="1300" dirty="0">
                          <a:solidFill>
                            <a:schemeClr val="tx1"/>
                          </a:solidFill>
                        </a:rPr>
                        <a:t>　</a:t>
                      </a:r>
                    </a:p>
                  </a:txBody>
                  <a:tcPr anchor="ctr"/>
                </a:tc>
                <a:tc>
                  <a:txBody>
                    <a:bodyPr/>
                    <a:lstStyle/>
                    <a:p>
                      <a:pPr algn="ctr"/>
                      <a:r>
                        <a:rPr lang="zh-TW" altLang="en-US" sz="1300" dirty="0">
                          <a:solidFill>
                            <a:schemeClr val="tx1"/>
                          </a:solidFill>
                        </a:rPr>
                        <a:t>時間</a:t>
                      </a:r>
                      <a:endParaRPr lang="en-US" altLang="zh-TW" sz="1300" dirty="0">
                        <a:solidFill>
                          <a:schemeClr val="tx1"/>
                        </a:solidFill>
                      </a:endParaRPr>
                    </a:p>
                    <a:p>
                      <a:pPr algn="ctr"/>
                      <a:r>
                        <a:rPr lang="en-US" altLang="zh-TW" sz="1300" dirty="0">
                          <a:solidFill>
                            <a:schemeClr val="tx1"/>
                          </a:solidFill>
                        </a:rPr>
                        <a:t>(</a:t>
                      </a:r>
                      <a:r>
                        <a:rPr lang="zh-TW" altLang="en-US" sz="1300" dirty="0">
                          <a:solidFill>
                            <a:schemeClr val="tx1"/>
                          </a:solidFill>
                        </a:rPr>
                        <a:t>下天</a:t>
                      </a:r>
                      <a:r>
                        <a:rPr lang="en-US" altLang="zh-TW" sz="1300" dirty="0">
                          <a:solidFill>
                            <a:schemeClr val="tx1"/>
                          </a:solidFill>
                        </a:rPr>
                        <a:t>)</a:t>
                      </a:r>
                      <a:endParaRPr lang="zh-TW" altLang="en-US" sz="1300" dirty="0">
                        <a:solidFill>
                          <a:schemeClr val="tx1"/>
                        </a:solidFill>
                      </a:endParaRPr>
                    </a:p>
                  </a:txBody>
                  <a:tcPr anchor="ctr"/>
                </a:tc>
                <a:tc>
                  <a:txBody>
                    <a:bodyPr/>
                    <a:lstStyle/>
                    <a:p>
                      <a:pPr algn="ctr"/>
                      <a:r>
                        <a:rPr lang="zh-TW" altLang="en-US" sz="1300" dirty="0">
                          <a:solidFill>
                            <a:schemeClr val="tx1"/>
                          </a:solidFill>
                        </a:rPr>
                        <a:t>稽核內容</a:t>
                      </a:r>
                    </a:p>
                  </a:txBody>
                  <a:tcPr anchor="ctr"/>
                </a:tc>
                <a:tc>
                  <a:txBody>
                    <a:bodyPr/>
                    <a:lstStyle/>
                    <a:p>
                      <a:pPr algn="ctr"/>
                      <a:r>
                        <a:rPr lang="zh-TW" altLang="en-US" sz="1300" dirty="0">
                          <a:solidFill>
                            <a:schemeClr val="tx1"/>
                          </a:solidFill>
                        </a:rPr>
                        <a:t>參與人員</a:t>
                      </a:r>
                    </a:p>
                  </a:txBody>
                  <a:tcPr anchor="ctr"/>
                </a:tc>
                <a:extLst>
                  <a:ext uri="{0D108BD9-81ED-4DB2-BD59-A6C34878D82A}">
                    <a16:rowId xmlns:a16="http://schemas.microsoft.com/office/drawing/2014/main" val="10000"/>
                  </a:ext>
                </a:extLst>
              </a:tr>
              <a:tr h="973304">
                <a:tc>
                  <a:txBody>
                    <a:bodyPr/>
                    <a:lstStyle/>
                    <a:p>
                      <a:pPr algn="ctr"/>
                      <a:r>
                        <a:rPr lang="en-US" altLang="zh-TW" sz="1300" dirty="0"/>
                        <a:t>9:00</a:t>
                      </a:r>
                    </a:p>
                    <a:p>
                      <a:pPr algn="ctr"/>
                      <a:r>
                        <a:rPr lang="en-US" altLang="zh-TW" sz="1300" dirty="0"/>
                        <a:t>|</a:t>
                      </a:r>
                    </a:p>
                    <a:p>
                      <a:pPr algn="ctr"/>
                      <a:r>
                        <a:rPr lang="en-US" altLang="zh-TW" sz="1300" dirty="0"/>
                        <a:t>9:30</a:t>
                      </a:r>
                      <a:endParaRPr lang="zh-TW" altLang="en-US" sz="1300" dirty="0"/>
                    </a:p>
                  </a:txBody>
                  <a:tcPr anchor="ctr"/>
                </a:tc>
                <a:tc>
                  <a:txBody>
                    <a:bodyPr/>
                    <a:lstStyle/>
                    <a:p>
                      <a:pPr algn="ctr"/>
                      <a:r>
                        <a:rPr lang="en-US" altLang="zh-TW" sz="1300" dirty="0"/>
                        <a:t>14:00</a:t>
                      </a:r>
                    </a:p>
                    <a:p>
                      <a:pPr algn="ctr"/>
                      <a:r>
                        <a:rPr lang="en-US" altLang="zh-TW" sz="1300" dirty="0"/>
                        <a:t>|</a:t>
                      </a:r>
                    </a:p>
                    <a:p>
                      <a:pPr algn="ctr"/>
                      <a:r>
                        <a:rPr lang="en-US" altLang="zh-TW" sz="1300" dirty="0"/>
                        <a:t>14:30</a:t>
                      </a:r>
                      <a:endParaRPr lang="zh-TW" altLang="en-US" sz="1300" dirty="0"/>
                    </a:p>
                  </a:txBody>
                  <a:tcPr anchor="ctr"/>
                </a:tc>
                <a:tc>
                  <a:txBody>
                    <a:bodyPr/>
                    <a:lstStyle/>
                    <a:p>
                      <a:r>
                        <a:rPr lang="zh-TW" altLang="en-US" sz="1300" dirty="0"/>
                        <a:t>稽核前會議</a:t>
                      </a:r>
                      <a:endParaRPr lang="en-US" altLang="zh-TW" sz="1300" dirty="0"/>
                    </a:p>
                    <a:p>
                      <a:pPr marL="285750" indent="-285750">
                        <a:buFont typeface="Wingdings" pitchFamily="2" charset="2"/>
                        <a:buChar char="l"/>
                      </a:pPr>
                      <a:r>
                        <a:rPr lang="zh-TW" altLang="en-US" sz="1300" dirty="0"/>
                        <a:t>國教署代表致詞</a:t>
                      </a:r>
                      <a:endParaRPr lang="en-US" altLang="zh-TW" sz="1300" dirty="0"/>
                    </a:p>
                    <a:p>
                      <a:pPr marL="285750" indent="-285750">
                        <a:buFont typeface="Wingdings" pitchFamily="2" charset="2"/>
                        <a:buChar char="l"/>
                      </a:pPr>
                      <a:r>
                        <a:rPr lang="zh-TW" altLang="en-US" sz="1300" dirty="0"/>
                        <a:t>受稽單位代表致詞及介紹單位出席人員</a:t>
                      </a:r>
                      <a:endParaRPr lang="en-US" altLang="zh-TW" sz="1300" dirty="0"/>
                    </a:p>
                    <a:p>
                      <a:pPr marL="285750" indent="-285750">
                        <a:buFont typeface="Wingdings" pitchFamily="2" charset="2"/>
                        <a:buChar char="l"/>
                      </a:pPr>
                      <a:r>
                        <a:rPr lang="zh-TW" altLang="en-US" sz="1300" dirty="0"/>
                        <a:t>稽核單位簡報資安辦理情形</a:t>
                      </a:r>
                      <a:endParaRPr lang="en-US" altLang="zh-TW" sz="1300" dirty="0"/>
                    </a:p>
                    <a:p>
                      <a:pPr marL="285750" indent="-285750">
                        <a:buFont typeface="Wingdings" pitchFamily="2" charset="2"/>
                        <a:buChar char="l"/>
                      </a:pPr>
                      <a:r>
                        <a:rPr lang="zh-TW" altLang="en-US" sz="1300" dirty="0"/>
                        <a:t>受稽單位簡報校園教職員師生個人資料保護措施及現況</a:t>
                      </a:r>
                    </a:p>
                  </a:txBody>
                  <a:tcPr/>
                </a:tc>
                <a:tc>
                  <a:txBody>
                    <a:bodyPr/>
                    <a:lstStyle/>
                    <a:p>
                      <a:r>
                        <a:rPr lang="zh-TW" altLang="en-US" sz="1300" dirty="0"/>
                        <a:t>國教署代表</a:t>
                      </a:r>
                      <a:endParaRPr lang="en-US" altLang="zh-TW" sz="1300" dirty="0"/>
                    </a:p>
                    <a:p>
                      <a:r>
                        <a:rPr lang="zh-TW" altLang="en-US" sz="1300" dirty="0"/>
                        <a:t>受稽單位代表</a:t>
                      </a:r>
                      <a:endParaRPr lang="en-US" altLang="zh-TW" sz="1300" dirty="0"/>
                    </a:p>
                    <a:p>
                      <a:r>
                        <a:rPr lang="zh-TW" altLang="en-US" sz="1300" dirty="0"/>
                        <a:t>稽核員</a:t>
                      </a:r>
                    </a:p>
                  </a:txBody>
                  <a:tcPr anchor="ctr"/>
                </a:tc>
                <a:extLst>
                  <a:ext uri="{0D108BD9-81ED-4DB2-BD59-A6C34878D82A}">
                    <a16:rowId xmlns:a16="http://schemas.microsoft.com/office/drawing/2014/main" val="845627736"/>
                  </a:ext>
                </a:extLst>
              </a:tr>
              <a:tr h="1869768">
                <a:tc>
                  <a:txBody>
                    <a:bodyPr/>
                    <a:lstStyle/>
                    <a:p>
                      <a:pPr algn="ctr"/>
                      <a:r>
                        <a:rPr lang="en-US" altLang="zh-TW" sz="1300" dirty="0"/>
                        <a:t>9:30</a:t>
                      </a:r>
                    </a:p>
                    <a:p>
                      <a:pPr algn="ctr"/>
                      <a:r>
                        <a:rPr lang="en-US" altLang="zh-TW" sz="1300" dirty="0"/>
                        <a:t>|</a:t>
                      </a:r>
                    </a:p>
                    <a:p>
                      <a:pPr algn="ctr"/>
                      <a:r>
                        <a:rPr lang="en-US" altLang="zh-TW" sz="1300" dirty="0"/>
                        <a:t>11:00</a:t>
                      </a:r>
                      <a:endParaRPr lang="zh-TW" altLang="en-US" sz="1300" dirty="0"/>
                    </a:p>
                  </a:txBody>
                  <a:tcPr anchor="ctr"/>
                </a:tc>
                <a:tc>
                  <a:txBody>
                    <a:bodyPr/>
                    <a:lstStyle/>
                    <a:p>
                      <a:pPr algn="ctr"/>
                      <a:r>
                        <a:rPr lang="en-US" altLang="zh-TW" sz="1300" dirty="0"/>
                        <a:t>14:30</a:t>
                      </a:r>
                    </a:p>
                    <a:p>
                      <a:pPr algn="ctr"/>
                      <a:r>
                        <a:rPr lang="en-US" altLang="zh-TW" sz="1300" dirty="0"/>
                        <a:t>|</a:t>
                      </a:r>
                    </a:p>
                    <a:p>
                      <a:pPr algn="ctr"/>
                      <a:r>
                        <a:rPr lang="en-US" altLang="zh-TW" sz="1300" dirty="0"/>
                        <a:t>16:00</a:t>
                      </a:r>
                    </a:p>
                  </a:txBody>
                  <a:tcPr anchor="ctr"/>
                </a:tc>
                <a:tc>
                  <a:txBody>
                    <a:bodyPr/>
                    <a:lstStyle/>
                    <a:p>
                      <a:pPr algn="l"/>
                      <a:r>
                        <a:rPr lang="zh-TW" altLang="en-US" sz="1300" dirty="0"/>
                        <a:t>實地稽核訪視項目：</a:t>
                      </a:r>
                      <a:endParaRPr lang="en-US" altLang="zh-TW" sz="1300" dirty="0"/>
                    </a:p>
                    <a:p>
                      <a:pPr algn="l"/>
                      <a:r>
                        <a:rPr lang="zh-TW" altLang="en-US" sz="1300" dirty="0"/>
                        <a:t>一、學校資通安全維護計畫管理</a:t>
                      </a:r>
                      <a:endParaRPr lang="en-US" altLang="zh-TW" sz="1300" dirty="0"/>
                    </a:p>
                    <a:p>
                      <a:pPr marL="266700" indent="0" algn="l"/>
                      <a:r>
                        <a:rPr lang="en-US" altLang="zh-TW" sz="1300" dirty="0"/>
                        <a:t>(</a:t>
                      </a:r>
                      <a:r>
                        <a:rPr lang="zh-TW" altLang="en-US" sz="1300" dirty="0"/>
                        <a:t>一</a:t>
                      </a:r>
                      <a:r>
                        <a:rPr lang="en-US" altLang="zh-TW" sz="1300" dirty="0"/>
                        <a:t>)</a:t>
                      </a:r>
                      <a:r>
                        <a:rPr lang="zh-TW" altLang="en-US" sz="1300" dirty="0"/>
                        <a:t>資通安全政策之推動及目標訂定。 </a:t>
                      </a:r>
                      <a:endParaRPr lang="en-US" altLang="zh-TW" sz="1300" dirty="0"/>
                    </a:p>
                    <a:p>
                      <a:pPr marL="266700" indent="0" algn="l"/>
                      <a:r>
                        <a:rPr lang="en-US" altLang="zh-TW" sz="1300" dirty="0"/>
                        <a:t>(</a:t>
                      </a:r>
                      <a:r>
                        <a:rPr lang="zh-TW" altLang="en-US" sz="1300" dirty="0"/>
                        <a:t>二</a:t>
                      </a:r>
                      <a:r>
                        <a:rPr lang="en-US" altLang="zh-TW" sz="1300" dirty="0"/>
                        <a:t>)</a:t>
                      </a:r>
                      <a:r>
                        <a:rPr lang="zh-TW" altLang="en-US" sz="1300" dirty="0"/>
                        <a:t>設置資通安全推動組織。 </a:t>
                      </a:r>
                    </a:p>
                    <a:p>
                      <a:pPr marL="266700" indent="0" algn="l"/>
                      <a:r>
                        <a:rPr lang="en-US" altLang="zh-TW" sz="1300" dirty="0"/>
                        <a:t>(</a:t>
                      </a:r>
                      <a:r>
                        <a:rPr lang="zh-TW" altLang="en-US" sz="1300" dirty="0"/>
                        <a:t>三</a:t>
                      </a:r>
                      <a:r>
                        <a:rPr lang="en-US" altLang="zh-TW" sz="1300" dirty="0"/>
                        <a:t>)</a:t>
                      </a:r>
                      <a:r>
                        <a:rPr lang="zh-TW" altLang="en-US" sz="1300" dirty="0"/>
                        <a:t>配置適當之資通安全專業人力及適當之資源。 </a:t>
                      </a:r>
                    </a:p>
                    <a:p>
                      <a:pPr marL="266700" indent="0" algn="l"/>
                      <a:r>
                        <a:rPr lang="en-US" altLang="zh-TW" sz="1300" dirty="0"/>
                        <a:t>(</a:t>
                      </a:r>
                      <a:r>
                        <a:rPr lang="zh-TW" altLang="en-US" sz="1300" dirty="0"/>
                        <a:t>四</a:t>
                      </a:r>
                      <a:r>
                        <a:rPr lang="en-US" altLang="zh-TW" sz="1300" dirty="0"/>
                        <a:t>)</a:t>
                      </a:r>
                      <a:r>
                        <a:rPr lang="zh-TW" altLang="en-US" sz="1300" dirty="0"/>
                        <a:t>資訊及資通系統之盤點及風險評估。 </a:t>
                      </a:r>
                    </a:p>
                    <a:p>
                      <a:pPr marL="266700" indent="0" algn="l"/>
                      <a:r>
                        <a:rPr lang="en-US" altLang="zh-TW" sz="1300" dirty="0"/>
                        <a:t>(</a:t>
                      </a:r>
                      <a:r>
                        <a:rPr lang="zh-TW" altLang="en-US" sz="1300" dirty="0"/>
                        <a:t>五</a:t>
                      </a:r>
                      <a:r>
                        <a:rPr lang="en-US" altLang="zh-TW" sz="1300" dirty="0"/>
                        <a:t>)</a:t>
                      </a:r>
                      <a:r>
                        <a:rPr lang="zh-TW" altLang="en-US" sz="1300" dirty="0"/>
                        <a:t>資通安全管理措施之實施情況。</a:t>
                      </a:r>
                    </a:p>
                    <a:p>
                      <a:pPr marL="266700" indent="0" algn="l"/>
                      <a:r>
                        <a:rPr lang="en-US" altLang="zh-TW" sz="1300" dirty="0"/>
                        <a:t>(</a:t>
                      </a:r>
                      <a:r>
                        <a:rPr lang="zh-TW" altLang="en-US" sz="1300" dirty="0"/>
                        <a:t>六</a:t>
                      </a:r>
                      <a:r>
                        <a:rPr lang="en-US" altLang="zh-TW" sz="1300" dirty="0"/>
                        <a:t>)</a:t>
                      </a:r>
                      <a:r>
                        <a:rPr lang="zh-TW" altLang="en-US" sz="1300" dirty="0"/>
                        <a:t>訂定資通安全事件通報及應變之程序及機制。 </a:t>
                      </a:r>
                    </a:p>
                    <a:p>
                      <a:pPr marL="266700" indent="0" algn="l"/>
                      <a:r>
                        <a:rPr lang="en-US" altLang="zh-TW" sz="1300" dirty="0"/>
                        <a:t>(</a:t>
                      </a:r>
                      <a:r>
                        <a:rPr lang="zh-TW" altLang="en-US" sz="1300" dirty="0"/>
                        <a:t>七</a:t>
                      </a:r>
                      <a:r>
                        <a:rPr lang="en-US" altLang="zh-TW" sz="1300" dirty="0"/>
                        <a:t>)</a:t>
                      </a:r>
                      <a:r>
                        <a:rPr lang="zh-TW" altLang="en-US" sz="1300" dirty="0"/>
                        <a:t>定期辦理資通安全認知宣導及教育訓練。</a:t>
                      </a:r>
                    </a:p>
                    <a:p>
                      <a:pPr marL="266700" indent="0" algn="l"/>
                      <a:r>
                        <a:rPr lang="en-US" altLang="zh-TW" sz="1300" dirty="0"/>
                        <a:t>(</a:t>
                      </a:r>
                      <a:r>
                        <a:rPr lang="zh-TW" altLang="en-US" sz="1300" dirty="0"/>
                        <a:t>八</a:t>
                      </a:r>
                      <a:r>
                        <a:rPr lang="en-US" altLang="zh-TW" sz="1300" dirty="0"/>
                        <a:t>)</a:t>
                      </a:r>
                      <a:r>
                        <a:rPr lang="zh-TW" altLang="en-US" sz="1300" dirty="0"/>
                        <a:t>資通安全維護計畫實施情形之精進改善機制</a:t>
                      </a:r>
                    </a:p>
                    <a:p>
                      <a:pPr marL="266700" indent="0" algn="l"/>
                      <a:r>
                        <a:rPr lang="en-US" altLang="zh-TW" sz="1300" dirty="0"/>
                        <a:t>(</a:t>
                      </a:r>
                      <a:r>
                        <a:rPr lang="zh-TW" altLang="en-US" sz="1300" dirty="0"/>
                        <a:t>九</a:t>
                      </a:r>
                      <a:r>
                        <a:rPr lang="en-US" altLang="zh-TW" sz="1300" dirty="0"/>
                        <a:t>)</a:t>
                      </a:r>
                      <a:r>
                        <a:rPr lang="zh-TW" altLang="en-US" sz="1300" dirty="0"/>
                        <a:t>資通安全維護計畫及實施情形之績效管考機制</a:t>
                      </a:r>
                      <a:endParaRPr lang="en-US" altLang="zh-TW" sz="1300" dirty="0"/>
                    </a:p>
                    <a:p>
                      <a:pPr algn="l"/>
                      <a:r>
                        <a:rPr lang="zh-TW" altLang="en-US" sz="1300" dirty="0"/>
                        <a:t>二、其他資通安全管理、技術、人力或資源等事項。</a:t>
                      </a:r>
                      <a:endParaRPr lang="en-US" altLang="zh-TW" sz="1300" dirty="0"/>
                    </a:p>
                  </a:txBody>
                  <a:tcPr anchor="ctr"/>
                </a:tc>
                <a:tc>
                  <a:txBody>
                    <a:bodyPr/>
                    <a:lstStyle/>
                    <a:p>
                      <a:r>
                        <a:rPr lang="zh-TW" altLang="en-US" sz="1300" dirty="0"/>
                        <a:t>國教署代表</a:t>
                      </a:r>
                      <a:endParaRPr lang="en-US" altLang="zh-TW" sz="1300" dirty="0"/>
                    </a:p>
                    <a:p>
                      <a:r>
                        <a:rPr lang="zh-TW" altLang="en-US" sz="1300" dirty="0"/>
                        <a:t>受稽單位代表</a:t>
                      </a:r>
                      <a:endParaRPr lang="en-US" altLang="zh-TW" sz="1300" dirty="0"/>
                    </a:p>
                    <a:p>
                      <a:r>
                        <a:rPr lang="zh-TW" altLang="en-US" sz="1300" dirty="0"/>
                        <a:t>稽核員</a:t>
                      </a:r>
                    </a:p>
                  </a:txBody>
                  <a:tcPr anchor="ctr"/>
                </a:tc>
                <a:extLst>
                  <a:ext uri="{0D108BD9-81ED-4DB2-BD59-A6C34878D82A}">
                    <a16:rowId xmlns:a16="http://schemas.microsoft.com/office/drawing/2014/main" val="10001"/>
                  </a:ext>
                </a:extLst>
              </a:tr>
              <a:tr h="614718">
                <a:tc>
                  <a:txBody>
                    <a:bodyPr/>
                    <a:lstStyle/>
                    <a:p>
                      <a:pPr algn="ctr"/>
                      <a:r>
                        <a:rPr lang="en-US" altLang="zh-TW" sz="1300" dirty="0"/>
                        <a:t>11:00-</a:t>
                      </a:r>
                    </a:p>
                    <a:p>
                      <a:pPr algn="ctr"/>
                      <a:r>
                        <a:rPr lang="en-US" altLang="zh-TW" sz="1300" dirty="0"/>
                        <a:t>11:30</a:t>
                      </a:r>
                      <a:endParaRPr lang="zh-TW" altLang="en-US" sz="1300" dirty="0"/>
                    </a:p>
                  </a:txBody>
                  <a:tcPr anchor="ctr"/>
                </a:tc>
                <a:tc>
                  <a:txBody>
                    <a:bodyPr/>
                    <a:lstStyle/>
                    <a:p>
                      <a:pPr algn="ctr"/>
                      <a:r>
                        <a:rPr lang="en-US" altLang="zh-TW" sz="1300" dirty="0"/>
                        <a:t>16:00-</a:t>
                      </a:r>
                    </a:p>
                    <a:p>
                      <a:pPr algn="ctr"/>
                      <a:r>
                        <a:rPr lang="en-US" altLang="zh-TW" sz="1300" dirty="0"/>
                        <a:t>16:30</a:t>
                      </a:r>
                      <a:endParaRPr lang="zh-TW" altLang="en-US" sz="1300" dirty="0"/>
                    </a:p>
                  </a:txBody>
                  <a:tcPr anchor="ctr"/>
                </a:tc>
                <a:tc>
                  <a:txBody>
                    <a:bodyPr/>
                    <a:lstStyle/>
                    <a:p>
                      <a:r>
                        <a:rPr lang="zh-TW" altLang="en-US" sz="1300" dirty="0"/>
                        <a:t>總結會議資料準備</a:t>
                      </a:r>
                    </a:p>
                  </a:txBody>
                  <a:tcPr anchor="ctr"/>
                </a:tc>
                <a:tc>
                  <a:txBody>
                    <a:bodyPr/>
                    <a:lstStyle/>
                    <a:p>
                      <a:r>
                        <a:rPr lang="zh-TW" altLang="en-US" sz="1300" dirty="0"/>
                        <a:t>國教署代表</a:t>
                      </a:r>
                      <a:endParaRPr lang="en-US" altLang="zh-TW" sz="1300" dirty="0"/>
                    </a:p>
                    <a:p>
                      <a:pPr algn="l"/>
                      <a:r>
                        <a:rPr lang="zh-TW" altLang="en-US" sz="1300" dirty="0"/>
                        <a:t>稽核員</a:t>
                      </a:r>
                    </a:p>
                  </a:txBody>
                  <a:tcPr anchor="ctr"/>
                </a:tc>
                <a:extLst>
                  <a:ext uri="{0D108BD9-81ED-4DB2-BD59-A6C34878D82A}">
                    <a16:rowId xmlns:a16="http://schemas.microsoft.com/office/drawing/2014/main" val="10002"/>
                  </a:ext>
                </a:extLst>
              </a:tr>
              <a:tr h="614718">
                <a:tc>
                  <a:txBody>
                    <a:bodyPr/>
                    <a:lstStyle/>
                    <a:p>
                      <a:pPr algn="ctr"/>
                      <a:r>
                        <a:rPr lang="en-US" altLang="zh-TW" sz="1300" dirty="0"/>
                        <a:t>11:30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a:t>|</a:t>
                      </a:r>
                    </a:p>
                    <a:p>
                      <a:pPr algn="ctr"/>
                      <a:r>
                        <a:rPr lang="en-US" altLang="zh-TW" sz="1300" dirty="0"/>
                        <a:t>12:00</a:t>
                      </a:r>
                      <a:endParaRPr lang="zh-TW" altLang="en-US" sz="1300" dirty="0"/>
                    </a:p>
                  </a:txBody>
                  <a:tcPr anchor="ctr"/>
                </a:tc>
                <a:tc>
                  <a:txBody>
                    <a:bodyPr/>
                    <a:lstStyle/>
                    <a:p>
                      <a:pPr algn="ctr"/>
                      <a:r>
                        <a:rPr lang="en-US" altLang="zh-TW" sz="1300" dirty="0"/>
                        <a:t>16:30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a:t>|</a:t>
                      </a:r>
                    </a:p>
                    <a:p>
                      <a:pPr algn="ctr"/>
                      <a:r>
                        <a:rPr lang="en-US" altLang="zh-TW" sz="1300" dirty="0"/>
                        <a:t>17:00</a:t>
                      </a:r>
                      <a:endParaRPr lang="zh-TW" altLang="en-US" sz="1300" dirty="0"/>
                    </a:p>
                  </a:txBody>
                  <a:tcPr anchor="ctr"/>
                </a:tc>
                <a:tc>
                  <a:txBody>
                    <a:bodyPr/>
                    <a:lstStyle/>
                    <a:p>
                      <a:r>
                        <a:rPr lang="zh-TW" altLang="en-US" sz="1300" dirty="0"/>
                        <a:t>綜合座談</a:t>
                      </a:r>
                      <a:endParaRPr lang="en-US" altLang="zh-TW" sz="1300" dirty="0"/>
                    </a:p>
                    <a:p>
                      <a:pPr marL="285750" indent="-285750">
                        <a:buFont typeface="Wingdings" pitchFamily="2" charset="2"/>
                        <a:buChar char="l"/>
                      </a:pPr>
                      <a:r>
                        <a:rPr lang="zh-TW" altLang="en-US" sz="1300" dirty="0"/>
                        <a:t>稽核員說明稽核結果</a:t>
                      </a:r>
                      <a:endParaRPr lang="en-US" altLang="zh-TW" sz="1300" dirty="0"/>
                    </a:p>
                    <a:p>
                      <a:pPr marL="285750" indent="-285750">
                        <a:buFont typeface="Wingdings" pitchFamily="2" charset="2"/>
                        <a:buChar char="l"/>
                      </a:pPr>
                      <a:r>
                        <a:rPr lang="zh-TW" altLang="en-US" sz="1300" dirty="0"/>
                        <a:t>意見交流</a:t>
                      </a:r>
                    </a:p>
                  </a:txBody>
                  <a:tcPr/>
                </a:tc>
                <a:tc>
                  <a:txBody>
                    <a:bodyPr/>
                    <a:lstStyle/>
                    <a:p>
                      <a:r>
                        <a:rPr lang="zh-TW" altLang="en-US" sz="1300" dirty="0"/>
                        <a:t>國教署代表</a:t>
                      </a:r>
                      <a:endParaRPr lang="en-US" altLang="zh-TW" sz="1300" dirty="0"/>
                    </a:p>
                    <a:p>
                      <a:r>
                        <a:rPr lang="zh-TW" altLang="en-US" sz="1300" dirty="0"/>
                        <a:t>受稽單位代表</a:t>
                      </a:r>
                      <a:endParaRPr lang="en-US" altLang="zh-TW" sz="1300" dirty="0"/>
                    </a:p>
                    <a:p>
                      <a:r>
                        <a:rPr lang="zh-TW" altLang="en-US" sz="1300" dirty="0"/>
                        <a:t>稽核員</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noChangeArrowheads="1"/>
          </p:cNvSpPr>
          <p:nvPr>
            <p:ph type="sldNum" sz="quarter" idx="10"/>
          </p:nvPr>
        </p:nvSpPr>
        <p:spPr/>
        <p:txBody>
          <a:bodyPr/>
          <a:lstStyle>
            <a:lvl1pPr>
              <a:defRPr kumimoji="1" sz="3000">
                <a:solidFill>
                  <a:srgbClr val="003366"/>
                </a:solidFill>
                <a:latin typeface="Times New Roman" panose="02020603050405020304" pitchFamily="18" charset="0"/>
                <a:ea typeface="標楷體" panose="03000509000000000000" pitchFamily="65" charset="-120"/>
              </a:defRPr>
            </a:lvl1pPr>
            <a:lvl2pPr marL="742950" indent="-285750">
              <a:defRPr kumimoji="1" sz="3000">
                <a:solidFill>
                  <a:srgbClr val="003366"/>
                </a:solidFill>
                <a:latin typeface="Times New Roman" panose="02020603050405020304" pitchFamily="18" charset="0"/>
                <a:ea typeface="標楷體" panose="03000509000000000000" pitchFamily="65" charset="-120"/>
              </a:defRPr>
            </a:lvl2pPr>
            <a:lvl3pPr marL="1143000" indent="-228600">
              <a:defRPr kumimoji="1" sz="3000">
                <a:solidFill>
                  <a:srgbClr val="003366"/>
                </a:solidFill>
                <a:latin typeface="Times New Roman" panose="02020603050405020304" pitchFamily="18" charset="0"/>
                <a:ea typeface="標楷體" panose="03000509000000000000" pitchFamily="65" charset="-120"/>
              </a:defRPr>
            </a:lvl3pPr>
            <a:lvl4pPr marL="1600200" indent="-228600">
              <a:defRPr kumimoji="1" sz="3000">
                <a:solidFill>
                  <a:srgbClr val="003366"/>
                </a:solidFill>
                <a:latin typeface="Times New Roman" panose="02020603050405020304" pitchFamily="18" charset="0"/>
                <a:ea typeface="標楷體" panose="03000509000000000000" pitchFamily="65" charset="-120"/>
              </a:defRPr>
            </a:lvl4pPr>
            <a:lvl5pPr marL="2057400" indent="-228600">
              <a:defRPr kumimoji="1" sz="3000">
                <a:solidFill>
                  <a:srgbClr val="003366"/>
                </a:solidFill>
                <a:latin typeface="Times New Roman" panose="02020603050405020304" pitchFamily="18" charset="0"/>
                <a:ea typeface="標楷體" panose="03000509000000000000" pitchFamily="65" charset="-120"/>
              </a:defRPr>
            </a:lvl5pPr>
            <a:lvl6pPr marL="25146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6pPr>
            <a:lvl7pPr marL="29718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7pPr>
            <a:lvl8pPr marL="34290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8pPr>
            <a:lvl9pPr marL="3886200" indent="-228600" algn="ctr" eaLnBrk="0" fontAlgn="base" hangingPunct="0">
              <a:lnSpc>
                <a:spcPct val="80000"/>
              </a:lnSpc>
              <a:spcBef>
                <a:spcPct val="0"/>
              </a:spcBef>
              <a:spcAft>
                <a:spcPct val="0"/>
              </a:spcAft>
              <a:defRPr kumimoji="1" sz="3000">
                <a:solidFill>
                  <a:srgbClr val="003366"/>
                </a:solidFill>
                <a:latin typeface="Times New Roman" panose="02020603050405020304" pitchFamily="18" charset="0"/>
                <a:ea typeface="標楷體" panose="03000509000000000000" pitchFamily="65" charset="-120"/>
              </a:defRPr>
            </a:lvl9pPr>
          </a:lstStyle>
          <a:p>
            <a:fld id="{7C09C98C-1635-4A31-A518-7294BF03094B}" type="slidenum">
              <a:rPr lang="en-US" altLang="zh-TW" sz="1400">
                <a:solidFill>
                  <a:schemeClr val="tx1"/>
                </a:solidFill>
                <a:latin typeface="標楷體" panose="03000509000000000000" pitchFamily="65" charset="-120"/>
              </a:rPr>
              <a:pPr/>
              <a:t>6</a:t>
            </a:fld>
            <a:endParaRPr lang="en-US" altLang="zh-TW" sz="1400">
              <a:solidFill>
                <a:schemeClr val="tx1"/>
              </a:solidFill>
              <a:latin typeface="標楷體" panose="03000509000000000000" pitchFamily="65" charset="-120"/>
            </a:endParaRPr>
          </a:p>
        </p:txBody>
      </p:sp>
      <p:sp>
        <p:nvSpPr>
          <p:cNvPr id="22531" name="Rectangle 2"/>
          <p:cNvSpPr>
            <a:spLocks noGrp="1" noChangeArrowheads="1"/>
          </p:cNvSpPr>
          <p:nvPr>
            <p:ph type="title"/>
          </p:nvPr>
        </p:nvSpPr>
        <p:spPr/>
        <p:txBody>
          <a:bodyPr/>
          <a:lstStyle/>
          <a:p>
            <a:r>
              <a:rPr lang="zh-TW" altLang="en-US" sz="4000" dirty="0">
                <a:solidFill>
                  <a:srgbClr val="1E4B78"/>
                </a:solidFill>
              </a:rPr>
              <a:t>稽核</a:t>
            </a:r>
            <a:r>
              <a:rPr lang="zh-TW" altLang="en-US" sz="4000" dirty="0"/>
              <a:t>之依據及查核方式</a:t>
            </a:r>
            <a:endParaRPr lang="en-US" altLang="zh-TW" sz="2400" dirty="0"/>
          </a:p>
        </p:txBody>
      </p:sp>
      <p:sp>
        <p:nvSpPr>
          <p:cNvPr id="22532" name="Rectangle 3"/>
          <p:cNvSpPr>
            <a:spLocks noGrp="1" noChangeArrowheads="1"/>
          </p:cNvSpPr>
          <p:nvPr>
            <p:ph idx="1"/>
          </p:nvPr>
        </p:nvSpPr>
        <p:spPr/>
        <p:txBody>
          <a:bodyPr/>
          <a:lstStyle/>
          <a:p>
            <a:r>
              <a:rPr lang="zh-TW" altLang="en-US" sz="2400" dirty="0"/>
              <a:t>稽核依據</a:t>
            </a:r>
          </a:p>
          <a:p>
            <a:pPr lvl="1"/>
            <a:r>
              <a:rPr lang="zh-TW" altLang="en-US" sz="1800" dirty="0"/>
              <a:t>受稽單位之資通安全維護計畫</a:t>
            </a:r>
            <a:endParaRPr lang="en-US" altLang="zh-TW" sz="1800" dirty="0"/>
          </a:p>
          <a:p>
            <a:pPr lvl="1"/>
            <a:r>
              <a:rPr lang="zh-TW" altLang="en-US" sz="1800" dirty="0"/>
              <a:t>受稽單位自行建置之管理文件 </a:t>
            </a:r>
            <a:endParaRPr lang="en-US" altLang="zh-TW" sz="1800" dirty="0"/>
          </a:p>
          <a:p>
            <a:pPr lvl="1"/>
            <a:r>
              <a:rPr lang="zh-TW" altLang="en-US" sz="1800" dirty="0"/>
              <a:t>現行資通安全法規及相關子法要求</a:t>
            </a:r>
            <a:endParaRPr lang="en-US" altLang="zh-TW" sz="1800" dirty="0"/>
          </a:p>
          <a:p>
            <a:pPr lvl="1"/>
            <a:r>
              <a:rPr lang="zh-TW" altLang="en-US" sz="1800" dirty="0"/>
              <a:t>上級單位之行政命令</a:t>
            </a:r>
          </a:p>
          <a:p>
            <a:r>
              <a:rPr lang="zh-TW" altLang="en-US" sz="2400" dirty="0"/>
              <a:t>查核方式</a:t>
            </a:r>
          </a:p>
          <a:p>
            <a:pPr lvl="1"/>
            <a:r>
              <a:rPr lang="zh-TW" altLang="en-US" sz="1800" dirty="0"/>
              <a:t>採用抽樣方式進行符合性查核。</a:t>
            </a:r>
          </a:p>
          <a:p>
            <a:pPr lvl="1"/>
            <a:r>
              <a:rPr lang="zh-TW" altLang="en-US" sz="1800" dirty="0"/>
              <a:t>未抽查之項目仍具有不符合實際運作情況之風險，受稽單位應持續進行整體資訊安全的維護。</a:t>
            </a:r>
          </a:p>
          <a:p>
            <a:pPr lvl="1"/>
            <a:r>
              <a:rPr lang="zh-TW" altLang="en-US" sz="1800" dirty="0"/>
              <a:t>除書面文件外，非必要將不觸碰設備與系統，一切操作請受稽單位代表進行。</a:t>
            </a:r>
          </a:p>
          <a:p>
            <a:pPr lvl="1"/>
            <a:r>
              <a:rPr lang="zh-TW" altLang="en-US" sz="1800" dirty="0"/>
              <a:t>另將針對去年度維護計畫實施情形時所發現的</a:t>
            </a:r>
            <a:r>
              <a:rPr lang="zh-TW" altLang="en-US" sz="1800" u="sng" dirty="0"/>
              <a:t>不符合事項改善狀況及其矯正預防措施的落實狀況</a:t>
            </a:r>
            <a:r>
              <a:rPr lang="zh-TW" altLang="en-US" sz="1800" dirty="0"/>
              <a:t>進行追查。</a:t>
            </a:r>
            <a:endParaRPr lang="en-US" altLang="zh-TW" sz="1800" dirty="0"/>
          </a:p>
        </p:txBody>
      </p:sp>
      <p:sp>
        <p:nvSpPr>
          <p:cNvPr id="21509" name="AutoShape 5"/>
          <p:cNvSpPr>
            <a:spLocks noChangeAspect="1" noChangeArrowheads="1"/>
          </p:cNvSpPr>
          <p:nvPr/>
        </p:nvSpPr>
        <p:spPr bwMode="auto">
          <a:xfrm>
            <a:off x="1042988" y="4437063"/>
            <a:ext cx="7345362" cy="2016125"/>
          </a:xfrm>
          <a:prstGeom prst="rect">
            <a:avLst/>
          </a:prstGeom>
          <a:noFill/>
          <a:ln w="9525">
            <a:noFill/>
            <a:miter lim="800000"/>
            <a:headEnd/>
            <a:tailEnd/>
          </a:ln>
        </p:spPr>
        <p:txBody>
          <a:bodyPr anchor="ctr"/>
          <a:lstStyle/>
          <a:p>
            <a:pPr eaLnBrk="1" hangingPunct="1">
              <a:lnSpc>
                <a:spcPct val="100000"/>
              </a:lnSpc>
              <a:defRPr/>
            </a:pPr>
            <a:endParaRPr kumimoji="0" lang="zh-TW" altLang="en-US" sz="2000">
              <a:solidFill>
                <a:schemeClr val="tx1"/>
              </a:solidFill>
              <a:latin typeface="+mn-ea"/>
              <a:ea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2A25BF-1E17-4498-B794-DB01512A34A3}"/>
              </a:ext>
            </a:extLst>
          </p:cNvPr>
          <p:cNvSpPr>
            <a:spLocks noGrp="1"/>
          </p:cNvSpPr>
          <p:nvPr>
            <p:ph type="title"/>
          </p:nvPr>
        </p:nvSpPr>
        <p:spPr/>
        <p:txBody>
          <a:bodyPr/>
          <a:lstStyle/>
          <a:p>
            <a:r>
              <a:rPr lang="zh-TW" altLang="en-US" sz="4000" dirty="0">
                <a:solidFill>
                  <a:srgbClr val="1E4B78"/>
                </a:solidFill>
              </a:rPr>
              <a:t>重要宣導事項</a:t>
            </a:r>
          </a:p>
        </p:txBody>
      </p:sp>
      <p:sp>
        <p:nvSpPr>
          <p:cNvPr id="4" name="投影片編號版面配置區 3">
            <a:extLst>
              <a:ext uri="{FF2B5EF4-FFF2-40B4-BE49-F238E27FC236}">
                <a16:creationId xmlns:a16="http://schemas.microsoft.com/office/drawing/2014/main" id="{CE082AD0-5B00-4398-916A-E80202CEB8DE}"/>
              </a:ext>
            </a:extLst>
          </p:cNvPr>
          <p:cNvSpPr>
            <a:spLocks noGrp="1"/>
          </p:cNvSpPr>
          <p:nvPr>
            <p:ph type="sldNum" sz="quarter" idx="10"/>
          </p:nvPr>
        </p:nvSpPr>
        <p:spPr/>
        <p:txBody>
          <a:bodyPr/>
          <a:lstStyle/>
          <a:p>
            <a:fld id="{9B84F030-EED9-4314-A7AA-534461E5B2FF}" type="slidenum">
              <a:rPr lang="en-US" altLang="zh-TW" smtClean="0"/>
              <a:pPr/>
              <a:t>7</a:t>
            </a:fld>
            <a:endParaRPr lang="en-US" altLang="zh-TW"/>
          </a:p>
        </p:txBody>
      </p:sp>
      <p:pic>
        <p:nvPicPr>
          <p:cNvPr id="8" name="內容版面配置區 7">
            <a:extLst>
              <a:ext uri="{FF2B5EF4-FFF2-40B4-BE49-F238E27FC236}">
                <a16:creationId xmlns:a16="http://schemas.microsoft.com/office/drawing/2014/main" id="{3E9F7351-AA82-4FBF-A838-A9F2680C0A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8248" y="1600200"/>
            <a:ext cx="3967503" cy="5068888"/>
          </a:xfrm>
        </p:spPr>
      </p:pic>
    </p:spTree>
    <p:extLst>
      <p:ext uri="{BB962C8B-B14F-4D97-AF65-F5344CB8AC3E}">
        <p14:creationId xmlns:p14="http://schemas.microsoft.com/office/powerpoint/2010/main" val="41204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2A25BF-1E17-4498-B794-DB01512A34A3}"/>
              </a:ext>
            </a:extLst>
          </p:cNvPr>
          <p:cNvSpPr>
            <a:spLocks noGrp="1"/>
          </p:cNvSpPr>
          <p:nvPr>
            <p:ph type="title"/>
          </p:nvPr>
        </p:nvSpPr>
        <p:spPr/>
        <p:txBody>
          <a:bodyPr/>
          <a:lstStyle/>
          <a:p>
            <a:r>
              <a:rPr lang="zh-TW" altLang="en-US" sz="4000" dirty="0">
                <a:solidFill>
                  <a:srgbClr val="1E4B78"/>
                </a:solidFill>
              </a:rPr>
              <a:t>重要宣導事項</a:t>
            </a:r>
          </a:p>
        </p:txBody>
      </p:sp>
      <p:sp>
        <p:nvSpPr>
          <p:cNvPr id="4" name="投影片編號版面配置區 3">
            <a:extLst>
              <a:ext uri="{FF2B5EF4-FFF2-40B4-BE49-F238E27FC236}">
                <a16:creationId xmlns:a16="http://schemas.microsoft.com/office/drawing/2014/main" id="{CE082AD0-5B00-4398-916A-E80202CEB8DE}"/>
              </a:ext>
            </a:extLst>
          </p:cNvPr>
          <p:cNvSpPr>
            <a:spLocks noGrp="1"/>
          </p:cNvSpPr>
          <p:nvPr>
            <p:ph type="sldNum" sz="quarter" idx="10"/>
          </p:nvPr>
        </p:nvSpPr>
        <p:spPr/>
        <p:txBody>
          <a:bodyPr/>
          <a:lstStyle/>
          <a:p>
            <a:fld id="{9B84F030-EED9-4314-A7AA-534461E5B2FF}" type="slidenum">
              <a:rPr lang="en-US" altLang="zh-TW" smtClean="0"/>
              <a:pPr/>
              <a:t>8</a:t>
            </a:fld>
            <a:endParaRPr lang="en-US" altLang="zh-TW"/>
          </a:p>
        </p:txBody>
      </p:sp>
      <p:pic>
        <p:nvPicPr>
          <p:cNvPr id="7" name="內容版面配置區 6">
            <a:extLst>
              <a:ext uri="{FF2B5EF4-FFF2-40B4-BE49-F238E27FC236}">
                <a16:creationId xmlns:a16="http://schemas.microsoft.com/office/drawing/2014/main" id="{FE54FE54-EF51-4E85-95AA-8C34E4866E4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442" t="23628" r="4132" b="23958"/>
          <a:stretch/>
        </p:blipFill>
        <p:spPr>
          <a:xfrm>
            <a:off x="1627145" y="1556792"/>
            <a:ext cx="5889710" cy="5170814"/>
          </a:xfrm>
          <a:ln w="12700">
            <a:solidFill>
              <a:schemeClr val="tx1"/>
            </a:solidFill>
          </a:ln>
        </p:spPr>
      </p:pic>
    </p:spTree>
    <p:extLst>
      <p:ext uri="{BB962C8B-B14F-4D97-AF65-F5344CB8AC3E}">
        <p14:creationId xmlns:p14="http://schemas.microsoft.com/office/powerpoint/2010/main" val="101973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2A25BF-1E17-4498-B794-DB01512A34A3}"/>
              </a:ext>
            </a:extLst>
          </p:cNvPr>
          <p:cNvSpPr>
            <a:spLocks noGrp="1"/>
          </p:cNvSpPr>
          <p:nvPr>
            <p:ph type="title"/>
          </p:nvPr>
        </p:nvSpPr>
        <p:spPr/>
        <p:txBody>
          <a:bodyPr/>
          <a:lstStyle/>
          <a:p>
            <a:r>
              <a:rPr lang="zh-TW" altLang="en-US" sz="4000" dirty="0">
                <a:solidFill>
                  <a:srgbClr val="1E4B78"/>
                </a:solidFill>
              </a:rPr>
              <a:t>重要宣導事項</a:t>
            </a:r>
          </a:p>
        </p:txBody>
      </p:sp>
      <p:sp>
        <p:nvSpPr>
          <p:cNvPr id="4" name="投影片編號版面配置區 3">
            <a:extLst>
              <a:ext uri="{FF2B5EF4-FFF2-40B4-BE49-F238E27FC236}">
                <a16:creationId xmlns:a16="http://schemas.microsoft.com/office/drawing/2014/main" id="{CE082AD0-5B00-4398-916A-E80202CEB8DE}"/>
              </a:ext>
            </a:extLst>
          </p:cNvPr>
          <p:cNvSpPr>
            <a:spLocks noGrp="1"/>
          </p:cNvSpPr>
          <p:nvPr>
            <p:ph type="sldNum" sz="quarter" idx="10"/>
          </p:nvPr>
        </p:nvSpPr>
        <p:spPr/>
        <p:txBody>
          <a:bodyPr/>
          <a:lstStyle/>
          <a:p>
            <a:fld id="{9B84F030-EED9-4314-A7AA-534461E5B2FF}" type="slidenum">
              <a:rPr lang="en-US" altLang="zh-TW" smtClean="0"/>
              <a:pPr/>
              <a:t>9</a:t>
            </a:fld>
            <a:endParaRPr lang="en-US" altLang="zh-TW"/>
          </a:p>
        </p:txBody>
      </p:sp>
      <p:sp>
        <p:nvSpPr>
          <p:cNvPr id="5" name="內容版面配置區 4">
            <a:extLst>
              <a:ext uri="{FF2B5EF4-FFF2-40B4-BE49-F238E27FC236}">
                <a16:creationId xmlns:a16="http://schemas.microsoft.com/office/drawing/2014/main" id="{4510FBED-556E-4986-9B8B-733EEB0C6EB5}"/>
              </a:ext>
            </a:extLst>
          </p:cNvPr>
          <p:cNvSpPr>
            <a:spLocks noGrp="1"/>
          </p:cNvSpPr>
          <p:nvPr>
            <p:ph idx="1"/>
          </p:nvPr>
        </p:nvSpPr>
        <p:spPr/>
        <p:txBody>
          <a:bodyPr/>
          <a:lstStyle/>
          <a:p>
            <a:endParaRPr lang="zh-TW" altLang="en-US"/>
          </a:p>
        </p:txBody>
      </p:sp>
      <p:pic>
        <p:nvPicPr>
          <p:cNvPr id="6" name="圖片 5">
            <a:extLst>
              <a:ext uri="{FF2B5EF4-FFF2-40B4-BE49-F238E27FC236}">
                <a16:creationId xmlns:a16="http://schemas.microsoft.com/office/drawing/2014/main" id="{12E45BC7-43E4-4EE8-8BA7-D1FE1128E612}"/>
              </a:ext>
            </a:extLst>
          </p:cNvPr>
          <p:cNvPicPr>
            <a:picLocks noChangeAspect="1"/>
          </p:cNvPicPr>
          <p:nvPr/>
        </p:nvPicPr>
        <p:blipFill rotWithShape="1">
          <a:blip r:embed="rId2"/>
          <a:srcRect l="11869" t="23155" r="8012" b="9229"/>
          <a:stretch/>
        </p:blipFill>
        <p:spPr>
          <a:xfrm>
            <a:off x="256355" y="1506862"/>
            <a:ext cx="4250496" cy="5068888"/>
          </a:xfrm>
          <a:prstGeom prst="rect">
            <a:avLst/>
          </a:prstGeom>
          <a:ln>
            <a:solidFill>
              <a:schemeClr val="tx1"/>
            </a:solidFill>
          </a:ln>
        </p:spPr>
      </p:pic>
      <p:pic>
        <p:nvPicPr>
          <p:cNvPr id="7" name="圖片 6">
            <a:extLst>
              <a:ext uri="{FF2B5EF4-FFF2-40B4-BE49-F238E27FC236}">
                <a16:creationId xmlns:a16="http://schemas.microsoft.com/office/drawing/2014/main" id="{4405D512-E2B4-41FD-B3CF-2A3B7C433C1E}"/>
              </a:ext>
            </a:extLst>
          </p:cNvPr>
          <p:cNvPicPr>
            <a:picLocks noChangeAspect="1"/>
          </p:cNvPicPr>
          <p:nvPr/>
        </p:nvPicPr>
        <p:blipFill rotWithShape="1">
          <a:blip r:embed="rId3"/>
          <a:srcRect l="10078" t="7688" r="9804" b="31413"/>
          <a:stretch/>
        </p:blipFill>
        <p:spPr>
          <a:xfrm>
            <a:off x="4536904" y="1514474"/>
            <a:ext cx="4464496" cy="4795200"/>
          </a:xfrm>
          <a:prstGeom prst="rect">
            <a:avLst/>
          </a:prstGeom>
          <a:ln>
            <a:solidFill>
              <a:schemeClr val="tx1"/>
            </a:solidFill>
          </a:ln>
        </p:spPr>
      </p:pic>
    </p:spTree>
    <p:extLst>
      <p:ext uri="{BB962C8B-B14F-4D97-AF65-F5344CB8AC3E}">
        <p14:creationId xmlns:p14="http://schemas.microsoft.com/office/powerpoint/2010/main" val="51012557"/>
      </p:ext>
    </p:extLst>
  </p:cSld>
  <p:clrMapOvr>
    <a:masterClrMapping/>
  </p:clrMapOvr>
</p:sld>
</file>

<file path=ppt/theme/theme1.xml><?xml version="1.0" encoding="utf-8"?>
<a:theme xmlns:a="http://schemas.openxmlformats.org/drawingml/2006/main" name="TANet Project">
  <a:themeElements>
    <a:clrScheme name="TANet Proje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Net Project">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TW" altLang="en-US" sz="1800" b="1"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TW" altLang="en-US" sz="1800" b="1"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TANet Proje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Net Projec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Net Projec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Net Projec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Net Projec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Net Projec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Net Projec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Net Projec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Net Projec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Net Projec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Net Projec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Net Projec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7291</TotalTime>
  <Words>616</Words>
  <Application>Microsoft Office PowerPoint</Application>
  <PresentationFormat>如螢幕大小 (4:3)</PresentationFormat>
  <Paragraphs>108</Paragraphs>
  <Slides>10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10</vt:i4>
      </vt:variant>
    </vt:vector>
  </HeadingPairs>
  <TitlesOfParts>
    <vt:vector size="16" baseType="lpstr">
      <vt:lpstr>新細明體</vt:lpstr>
      <vt:lpstr>標楷體</vt:lpstr>
      <vt:lpstr>Arial</vt:lpstr>
      <vt:lpstr>Times New Roman</vt:lpstr>
      <vt:lpstr>Wingdings</vt:lpstr>
      <vt:lpstr>TANet Project</vt:lpstr>
      <vt:lpstr>教育部國民及學前教育署 111年度資通安全維護計畫實施情形 實地稽核訪視  啟始會議</vt:lpstr>
      <vt:lpstr>大綱</vt:lpstr>
      <vt:lpstr>稽核小組成員介紹</vt:lpstr>
      <vt:lpstr>稽核之目的</vt:lpstr>
      <vt:lpstr>稽核時間之分配</vt:lpstr>
      <vt:lpstr>稽核之依據及查核方式</vt:lpstr>
      <vt:lpstr>重要宣導事項</vt:lpstr>
      <vt:lpstr>重要宣導事項</vt:lpstr>
      <vt:lpstr>重要宣導事項</vt:lpstr>
      <vt:lpstr>簡報完畢，敬請指教！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ISCB_2010啟始總結會議簡報</dc:title>
  <dc:creator>游嘉毓</dc:creator>
  <cp:lastModifiedBy>郭珮綺</cp:lastModifiedBy>
  <cp:revision>720</cp:revision>
  <cp:lastPrinted>2021-05-11T08:08:16Z</cp:lastPrinted>
  <dcterms:created xsi:type="dcterms:W3CDTF">2008-07-03T01:05:20Z</dcterms:created>
  <dcterms:modified xsi:type="dcterms:W3CDTF">2022-09-01T09:10:09Z</dcterms:modified>
</cp:coreProperties>
</file>